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93" r:id="rId6"/>
    <p:sldId id="294" r:id="rId7"/>
    <p:sldId id="269" r:id="rId8"/>
    <p:sldId id="268" r:id="rId9"/>
    <p:sldId id="301" r:id="rId10"/>
    <p:sldId id="298" r:id="rId11"/>
    <p:sldId id="296" r:id="rId12"/>
    <p:sldId id="303" r:id="rId13"/>
    <p:sldId id="295" r:id="rId14"/>
    <p:sldId id="302" r:id="rId15"/>
    <p:sldId id="304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E3CE3-A47F-4756-9AF2-765A96DF9463}" v="56" dt="2022-07-18T12:14:56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93"/>
  </p:normalViewPr>
  <p:slideViewPr>
    <p:cSldViewPr snapToGrid="0" snapToObjects="1">
      <p:cViewPr varScale="1">
        <p:scale>
          <a:sx n="67" d="100"/>
          <a:sy n="67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etveld, M.W.J. (Matthijs)" userId="c37e10fd-9a7e-4dcd-94ad-969819739f10" providerId="ADAL" clId="{105E3CE3-A47F-4756-9AF2-765A96DF9463}"/>
    <pc:docChg chg="undo custSel addSld delSld modSld sldOrd">
      <pc:chgData name="Rietveld, M.W.J. (Matthijs)" userId="c37e10fd-9a7e-4dcd-94ad-969819739f10" providerId="ADAL" clId="{105E3CE3-A47F-4756-9AF2-765A96DF9463}" dt="2022-07-18T12:15:19.118" v="985" actId="20577"/>
      <pc:docMkLst>
        <pc:docMk/>
      </pc:docMkLst>
      <pc:sldChg chg="modSp mod">
        <pc:chgData name="Rietveld, M.W.J. (Matthijs)" userId="c37e10fd-9a7e-4dcd-94ad-969819739f10" providerId="ADAL" clId="{105E3CE3-A47F-4756-9AF2-765A96DF9463}" dt="2022-07-14T12:46:04.799" v="69" actId="20577"/>
        <pc:sldMkLst>
          <pc:docMk/>
          <pc:sldMk cId="1173101690" sldId="257"/>
        </pc:sldMkLst>
        <pc:spChg chg="mod">
          <ac:chgData name="Rietveld, M.W.J. (Matthijs)" userId="c37e10fd-9a7e-4dcd-94ad-969819739f10" providerId="ADAL" clId="{105E3CE3-A47F-4756-9AF2-765A96DF9463}" dt="2022-07-14T12:46:04.799" v="69" actId="20577"/>
          <ac:spMkLst>
            <pc:docMk/>
            <pc:sldMk cId="1173101690" sldId="257"/>
            <ac:spMk id="57" creationId="{175595B8-93D6-7D44-8CA4-7355BA14C58F}"/>
          </ac:spMkLst>
        </pc:spChg>
        <pc:picChg chg="mod">
          <ac:chgData name="Rietveld, M.W.J. (Matthijs)" userId="c37e10fd-9a7e-4dcd-94ad-969819739f10" providerId="ADAL" clId="{105E3CE3-A47F-4756-9AF2-765A96DF9463}" dt="2022-07-14T12:45:54.670" v="66" actId="14100"/>
          <ac:picMkLst>
            <pc:docMk/>
            <pc:sldMk cId="1173101690" sldId="257"/>
            <ac:picMk id="30" creationId="{D695B539-9F04-4746-80E2-CB00E72A783A}"/>
          </ac:picMkLst>
        </pc:picChg>
      </pc:sldChg>
      <pc:sldChg chg="del">
        <pc:chgData name="Rietveld, M.W.J. (Matthijs)" userId="c37e10fd-9a7e-4dcd-94ad-969819739f10" providerId="ADAL" clId="{105E3CE3-A47F-4756-9AF2-765A96DF9463}" dt="2022-07-14T12:45:02.090" v="6" actId="47"/>
        <pc:sldMkLst>
          <pc:docMk/>
          <pc:sldMk cId="1490642015" sldId="258"/>
        </pc:sldMkLst>
      </pc:sldChg>
      <pc:sldChg chg="del">
        <pc:chgData name="Rietveld, M.W.J. (Matthijs)" userId="c37e10fd-9a7e-4dcd-94ad-969819739f10" providerId="ADAL" clId="{105E3CE3-A47F-4756-9AF2-765A96DF9463}" dt="2022-07-14T12:45:02.090" v="6" actId="47"/>
        <pc:sldMkLst>
          <pc:docMk/>
          <pc:sldMk cId="1341069151" sldId="259"/>
        </pc:sldMkLst>
      </pc:sldChg>
      <pc:sldChg chg="del">
        <pc:chgData name="Rietveld, M.W.J. (Matthijs)" userId="c37e10fd-9a7e-4dcd-94ad-969819739f10" providerId="ADAL" clId="{105E3CE3-A47F-4756-9AF2-765A96DF9463}" dt="2022-07-14T12:45:02.090" v="6" actId="47"/>
        <pc:sldMkLst>
          <pc:docMk/>
          <pc:sldMk cId="2883485580" sldId="260"/>
        </pc:sldMkLst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1779713093" sldId="261"/>
        </pc:sldMkLst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4161077494" sldId="262"/>
        </pc:sldMkLst>
      </pc:sldChg>
      <pc:sldChg chg="del">
        <pc:chgData name="Rietveld, M.W.J. (Matthijs)" userId="c37e10fd-9a7e-4dcd-94ad-969819739f10" providerId="ADAL" clId="{105E3CE3-A47F-4756-9AF2-765A96DF9463}" dt="2022-07-14T12:30:36.746" v="1" actId="47"/>
        <pc:sldMkLst>
          <pc:docMk/>
          <pc:sldMk cId="1693758675" sldId="263"/>
        </pc:sldMkLst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2299916273" sldId="264"/>
        </pc:sldMkLst>
      </pc:sldChg>
      <pc:sldChg chg="addSp delSp modSp del mod setBg">
        <pc:chgData name="Rietveld, M.W.J. (Matthijs)" userId="c37e10fd-9a7e-4dcd-94ad-969819739f10" providerId="ADAL" clId="{105E3CE3-A47F-4756-9AF2-765A96DF9463}" dt="2022-07-14T12:48:27.186" v="88" actId="47"/>
        <pc:sldMkLst>
          <pc:docMk/>
          <pc:sldMk cId="3190011316" sldId="265"/>
        </pc:sldMkLst>
        <pc:spChg chg="add mod">
          <ac:chgData name="Rietveld, M.W.J. (Matthijs)" userId="c37e10fd-9a7e-4dcd-94ad-969819739f10" providerId="ADAL" clId="{105E3CE3-A47F-4756-9AF2-765A96DF9463}" dt="2022-07-14T12:47:45.305" v="81" actId="478"/>
          <ac:spMkLst>
            <pc:docMk/>
            <pc:sldMk cId="3190011316" sldId="265"/>
            <ac:spMk id="6" creationId="{D16C3D50-540E-4421-9A14-9B6B164460F3}"/>
          </ac:spMkLst>
        </pc:spChg>
        <pc:picChg chg="add del mod">
          <ac:chgData name="Rietveld, M.W.J. (Matthijs)" userId="c37e10fd-9a7e-4dcd-94ad-969819739f10" providerId="ADAL" clId="{105E3CE3-A47F-4756-9AF2-765A96DF9463}" dt="2022-07-14T12:47:49.399" v="83" actId="478"/>
          <ac:picMkLst>
            <pc:docMk/>
            <pc:sldMk cId="3190011316" sldId="265"/>
            <ac:picMk id="4" creationId="{6C6F596B-E677-D248-B820-75B4FC7A852F}"/>
          </ac:picMkLst>
        </pc:picChg>
        <pc:picChg chg="del mod">
          <ac:chgData name="Rietveld, M.W.J. (Matthijs)" userId="c37e10fd-9a7e-4dcd-94ad-969819739f10" providerId="ADAL" clId="{105E3CE3-A47F-4756-9AF2-765A96DF9463}" dt="2022-07-14T12:47:45.305" v="81" actId="478"/>
          <ac:picMkLst>
            <pc:docMk/>
            <pc:sldMk cId="3190011316" sldId="265"/>
            <ac:picMk id="5" creationId="{D420D7FF-886A-A34E-9427-060718FEC362}"/>
          </ac:picMkLst>
        </pc:picChg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163107500" sldId="266"/>
        </pc:sldMkLst>
      </pc:sldChg>
      <pc:sldChg chg="addSp delSp modSp add del mod setBg">
        <pc:chgData name="Rietveld, M.W.J. (Matthijs)" userId="c37e10fd-9a7e-4dcd-94ad-969819739f10" providerId="ADAL" clId="{105E3CE3-A47F-4756-9AF2-765A96DF9463}" dt="2022-07-14T13:44:54.377" v="722" actId="47"/>
        <pc:sldMkLst>
          <pc:docMk/>
          <pc:sldMk cId="354941384" sldId="266"/>
        </pc:sldMkLst>
        <pc:spChg chg="mod">
          <ac:chgData name="Rietveld, M.W.J. (Matthijs)" userId="c37e10fd-9a7e-4dcd-94ad-969819739f10" providerId="ADAL" clId="{105E3CE3-A47F-4756-9AF2-765A96DF9463}" dt="2022-07-14T13:14:07.111" v="554" actId="20577"/>
          <ac:spMkLst>
            <pc:docMk/>
            <pc:sldMk cId="354941384" sldId="266"/>
            <ac:spMk id="2" creationId="{F35CB0CA-7A1F-644C-975F-5D11208A2507}"/>
          </ac:spMkLst>
        </pc:spChg>
        <pc:picChg chg="add del mod">
          <ac:chgData name="Rietveld, M.W.J. (Matthijs)" userId="c37e10fd-9a7e-4dcd-94ad-969819739f10" providerId="ADAL" clId="{105E3CE3-A47F-4756-9AF2-765A96DF9463}" dt="2022-07-14T13:44:42.967" v="720" actId="21"/>
          <ac:picMkLst>
            <pc:docMk/>
            <pc:sldMk cId="354941384" sldId="266"/>
            <ac:picMk id="1026" creationId="{2335DD16-92D2-4F54-9E5F-6C2F00B03B30}"/>
          </ac:picMkLst>
        </pc:picChg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2257348631" sldId="267"/>
        </pc:sldMkLst>
      </pc:sldChg>
      <pc:sldChg chg="modSp add del mod ord setBg">
        <pc:chgData name="Rietveld, M.W.J. (Matthijs)" userId="c37e10fd-9a7e-4dcd-94ad-969819739f10" providerId="ADAL" clId="{105E3CE3-A47F-4756-9AF2-765A96DF9463}" dt="2022-07-14T13:31:24.869" v="683" actId="47"/>
        <pc:sldMkLst>
          <pc:docMk/>
          <pc:sldMk cId="3895945470" sldId="267"/>
        </pc:sldMkLst>
        <pc:spChg chg="mod">
          <ac:chgData name="Rietveld, M.W.J. (Matthijs)" userId="c37e10fd-9a7e-4dcd-94ad-969819739f10" providerId="ADAL" clId="{105E3CE3-A47F-4756-9AF2-765A96DF9463}" dt="2022-07-14T12:49:34.400" v="166" actId="20577"/>
          <ac:spMkLst>
            <pc:docMk/>
            <pc:sldMk cId="3895945470" sldId="267"/>
            <ac:spMk id="2" creationId="{F35CB0CA-7A1F-644C-975F-5D11208A2507}"/>
          </ac:spMkLst>
        </pc:spChg>
      </pc:sldChg>
      <pc:sldChg chg="modSp add mod ord setBg">
        <pc:chgData name="Rietveld, M.W.J. (Matthijs)" userId="c37e10fd-9a7e-4dcd-94ad-969819739f10" providerId="ADAL" clId="{105E3CE3-A47F-4756-9AF2-765A96DF9463}" dt="2022-07-14T13:13:58.704" v="533"/>
        <pc:sldMkLst>
          <pc:docMk/>
          <pc:sldMk cId="1714105348" sldId="268"/>
        </pc:sldMkLst>
        <pc:spChg chg="mod">
          <ac:chgData name="Rietveld, M.W.J. (Matthijs)" userId="c37e10fd-9a7e-4dcd-94ad-969819739f10" providerId="ADAL" clId="{105E3CE3-A47F-4756-9AF2-765A96DF9463}" dt="2022-07-14T13:00:30.951" v="467" actId="20577"/>
          <ac:spMkLst>
            <pc:docMk/>
            <pc:sldMk cId="1714105348" sldId="268"/>
            <ac:spMk id="2" creationId="{F35CB0CA-7A1F-644C-975F-5D11208A2507}"/>
          </ac:spMkLst>
        </pc:spChg>
        <pc:spChg chg="mod">
          <ac:chgData name="Rietveld, M.W.J. (Matthijs)" userId="c37e10fd-9a7e-4dcd-94ad-969819739f10" providerId="ADAL" clId="{105E3CE3-A47F-4756-9AF2-765A96DF9463}" dt="2022-07-14T13:00:42.989" v="471" actId="20577"/>
          <ac:spMkLst>
            <pc:docMk/>
            <pc:sldMk cId="1714105348" sldId="268"/>
            <ac:spMk id="6" creationId="{D16C3D50-540E-4421-9A14-9B6B164460F3}"/>
          </ac:spMkLst>
        </pc:spChg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1734864296" sldId="268"/>
        </pc:sldMkLst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509060856" sldId="269"/>
        </pc:sldMkLst>
      </pc:sldChg>
      <pc:sldChg chg="addSp delSp modSp add mod ord setBg">
        <pc:chgData name="Rietveld, M.W.J. (Matthijs)" userId="c37e10fd-9a7e-4dcd-94ad-969819739f10" providerId="ADAL" clId="{105E3CE3-A47F-4756-9AF2-765A96DF9463}" dt="2022-07-14T13:14:15.048" v="556"/>
        <pc:sldMkLst>
          <pc:docMk/>
          <pc:sldMk cId="2212737258" sldId="269"/>
        </pc:sldMkLst>
        <pc:spChg chg="mod">
          <ac:chgData name="Rietveld, M.W.J. (Matthijs)" userId="c37e10fd-9a7e-4dcd-94ad-969819739f10" providerId="ADAL" clId="{105E3CE3-A47F-4756-9AF2-765A96DF9463}" dt="2022-07-14T13:01:15.935" v="475"/>
          <ac:spMkLst>
            <pc:docMk/>
            <pc:sldMk cId="2212737258" sldId="269"/>
            <ac:spMk id="2" creationId="{F35CB0CA-7A1F-644C-975F-5D11208A2507}"/>
          </ac:spMkLst>
        </pc:spChg>
        <pc:spChg chg="del">
          <ac:chgData name="Rietveld, M.W.J. (Matthijs)" userId="c37e10fd-9a7e-4dcd-94ad-969819739f10" providerId="ADAL" clId="{105E3CE3-A47F-4756-9AF2-765A96DF9463}" dt="2022-07-14T13:01:28.068" v="477" actId="478"/>
          <ac:spMkLst>
            <pc:docMk/>
            <pc:sldMk cId="2212737258" sldId="269"/>
            <ac:spMk id="6" creationId="{D16C3D50-540E-4421-9A14-9B6B164460F3}"/>
          </ac:spMkLst>
        </pc:spChg>
        <pc:graphicFrameChg chg="add mod">
          <ac:chgData name="Rietveld, M.W.J. (Matthijs)" userId="c37e10fd-9a7e-4dcd-94ad-969819739f10" providerId="ADAL" clId="{105E3CE3-A47F-4756-9AF2-765A96DF9463}" dt="2022-07-14T13:01:25.573" v="476"/>
          <ac:graphicFrameMkLst>
            <pc:docMk/>
            <pc:sldMk cId="2212737258" sldId="269"/>
            <ac:graphicFrameMk id="5" creationId="{27672FF2-2D97-4AA7-92A0-203A43A91E8A}"/>
          </ac:graphicFrameMkLst>
        </pc:graphicFrameChg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1191848248" sldId="270"/>
        </pc:sldMkLst>
      </pc:sldChg>
      <pc:sldChg chg="addSp delSp modSp new del mod">
        <pc:chgData name="Rietveld, M.W.J. (Matthijs)" userId="c37e10fd-9a7e-4dcd-94ad-969819739f10" providerId="ADAL" clId="{105E3CE3-A47F-4756-9AF2-765A96DF9463}" dt="2022-07-14T12:57:53.318" v="441" actId="47"/>
        <pc:sldMkLst>
          <pc:docMk/>
          <pc:sldMk cId="1464396964" sldId="270"/>
        </pc:sldMkLst>
        <pc:spChg chg="mod">
          <ac:chgData name="Rietveld, M.W.J. (Matthijs)" userId="c37e10fd-9a7e-4dcd-94ad-969819739f10" providerId="ADAL" clId="{105E3CE3-A47F-4756-9AF2-765A96DF9463}" dt="2022-07-14T12:50:38.084" v="259" actId="20577"/>
          <ac:spMkLst>
            <pc:docMk/>
            <pc:sldMk cId="1464396964" sldId="270"/>
            <ac:spMk id="2" creationId="{13210AE2-896B-4EB2-BD9E-CA87333DA46F}"/>
          </ac:spMkLst>
        </pc:spChg>
        <pc:spChg chg="add del mod">
          <ac:chgData name="Rietveld, M.W.J. (Matthijs)" userId="c37e10fd-9a7e-4dcd-94ad-969819739f10" providerId="ADAL" clId="{105E3CE3-A47F-4756-9AF2-765A96DF9463}" dt="2022-07-14T12:51:17.909" v="268"/>
          <ac:spMkLst>
            <pc:docMk/>
            <pc:sldMk cId="1464396964" sldId="270"/>
            <ac:spMk id="6" creationId="{050EE617-FE06-4B8A-945F-BC1DE8879E7E}"/>
          </ac:spMkLst>
        </pc:spChg>
        <pc:spChg chg="add del mod">
          <ac:chgData name="Rietveld, M.W.J. (Matthijs)" userId="c37e10fd-9a7e-4dcd-94ad-969819739f10" providerId="ADAL" clId="{105E3CE3-A47F-4756-9AF2-765A96DF9463}" dt="2022-07-14T12:51:17.909" v="268"/>
          <ac:spMkLst>
            <pc:docMk/>
            <pc:sldMk cId="1464396964" sldId="270"/>
            <ac:spMk id="7" creationId="{07DF56CA-070D-407B-BA7F-55A3D60C8996}"/>
          </ac:spMkLst>
        </pc:spChg>
        <pc:spChg chg="add del mod">
          <ac:chgData name="Rietveld, M.W.J. (Matthijs)" userId="c37e10fd-9a7e-4dcd-94ad-969819739f10" providerId="ADAL" clId="{105E3CE3-A47F-4756-9AF2-765A96DF9463}" dt="2022-07-14T12:51:17.909" v="268"/>
          <ac:spMkLst>
            <pc:docMk/>
            <pc:sldMk cId="1464396964" sldId="270"/>
            <ac:spMk id="8" creationId="{DC68828A-F850-48A5-AF15-212F9439A9C5}"/>
          </ac:spMkLst>
        </pc:spChg>
        <pc:spChg chg="add del mod">
          <ac:chgData name="Rietveld, M.W.J. (Matthijs)" userId="c37e10fd-9a7e-4dcd-94ad-969819739f10" providerId="ADAL" clId="{105E3CE3-A47F-4756-9AF2-765A96DF9463}" dt="2022-07-14T12:51:17.909" v="268"/>
          <ac:spMkLst>
            <pc:docMk/>
            <pc:sldMk cId="1464396964" sldId="270"/>
            <ac:spMk id="9" creationId="{6153E9A2-832F-4A6E-BB2D-DB08DB0E46AB}"/>
          </ac:spMkLst>
        </pc:spChg>
        <pc:spChg chg="add del mod">
          <ac:chgData name="Rietveld, M.W.J. (Matthijs)" userId="c37e10fd-9a7e-4dcd-94ad-969819739f10" providerId="ADAL" clId="{105E3CE3-A47F-4756-9AF2-765A96DF9463}" dt="2022-07-14T12:51:17.909" v="268"/>
          <ac:spMkLst>
            <pc:docMk/>
            <pc:sldMk cId="1464396964" sldId="270"/>
            <ac:spMk id="10" creationId="{6A98EA43-BDA4-4A88-BF35-A7D7CC744C3C}"/>
          </ac:spMkLst>
        </pc:spChg>
        <pc:picChg chg="add del mod">
          <ac:chgData name="Rietveld, M.W.J. (Matthijs)" userId="c37e10fd-9a7e-4dcd-94ad-969819739f10" providerId="ADAL" clId="{105E3CE3-A47F-4756-9AF2-765A96DF9463}" dt="2022-07-14T12:51:10.219" v="262" actId="478"/>
          <ac:picMkLst>
            <pc:docMk/>
            <pc:sldMk cId="1464396964" sldId="270"/>
            <ac:picMk id="4" creationId="{4BCE028E-D6BF-4587-83BC-4548E1F0774B}"/>
          </ac:picMkLst>
        </pc:picChg>
        <pc:picChg chg="add del mod">
          <ac:chgData name="Rietveld, M.W.J. (Matthijs)" userId="c37e10fd-9a7e-4dcd-94ad-969819739f10" providerId="ADAL" clId="{105E3CE3-A47F-4756-9AF2-765A96DF9463}" dt="2022-07-14T12:51:17.909" v="268"/>
          <ac:picMkLst>
            <pc:docMk/>
            <pc:sldMk cId="1464396964" sldId="270"/>
            <ac:picMk id="5" creationId="{7579CD49-4F63-4F4B-83E5-B646D6D4DA68}"/>
          </ac:picMkLst>
        </pc:picChg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1265897077" sldId="271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4253711692" sldId="272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821649763" sldId="273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3337698754" sldId="274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3803484442" sldId="275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3732518676" sldId="276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2334937778" sldId="277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3145580983" sldId="279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3327014134" sldId="280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1526178359" sldId="281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3702224836" sldId="282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1791126604" sldId="283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4269322663" sldId="284"/>
        </pc:sldMkLst>
      </pc:sldChg>
      <pc:sldChg chg="del">
        <pc:chgData name="Rietveld, M.W.J. (Matthijs)" userId="c37e10fd-9a7e-4dcd-94ad-969819739f10" providerId="ADAL" clId="{105E3CE3-A47F-4756-9AF2-765A96DF9463}" dt="2022-07-14T12:44:47.824" v="5" actId="47"/>
        <pc:sldMkLst>
          <pc:docMk/>
          <pc:sldMk cId="2767260701" sldId="285"/>
        </pc:sldMkLst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2917686833" sldId="286"/>
        </pc:sldMkLst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1605585806" sldId="287"/>
        </pc:sldMkLst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152545524" sldId="288"/>
        </pc:sldMkLst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1816604298" sldId="289"/>
        </pc:sldMkLst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2551505978" sldId="290"/>
        </pc:sldMkLst>
      </pc:sldChg>
      <pc:sldChg chg="del">
        <pc:chgData name="Rietveld, M.W.J. (Matthijs)" userId="c37e10fd-9a7e-4dcd-94ad-969819739f10" providerId="ADAL" clId="{105E3CE3-A47F-4756-9AF2-765A96DF9463}" dt="2022-07-14T12:30:32.283" v="0" actId="47"/>
        <pc:sldMkLst>
          <pc:docMk/>
          <pc:sldMk cId="2251082170" sldId="291"/>
        </pc:sldMkLst>
      </pc:sldChg>
      <pc:sldChg chg="del">
        <pc:chgData name="Rietveld, M.W.J. (Matthijs)" userId="c37e10fd-9a7e-4dcd-94ad-969819739f10" providerId="ADAL" clId="{105E3CE3-A47F-4756-9AF2-765A96DF9463}" dt="2022-07-14T12:44:30.118" v="4" actId="47"/>
        <pc:sldMkLst>
          <pc:docMk/>
          <pc:sldMk cId="1222874012" sldId="292"/>
        </pc:sldMkLst>
      </pc:sldChg>
      <pc:sldChg chg="add del">
        <pc:chgData name="Rietveld, M.W.J. (Matthijs)" userId="c37e10fd-9a7e-4dcd-94ad-969819739f10" providerId="ADAL" clId="{105E3CE3-A47F-4756-9AF2-765A96DF9463}" dt="2022-07-14T12:44:17.364" v="3"/>
        <pc:sldMkLst>
          <pc:docMk/>
          <pc:sldMk cId="846855334" sldId="293"/>
        </pc:sldMkLst>
      </pc:sldChg>
      <pc:sldChg chg="addSp delSp modSp add mod">
        <pc:chgData name="Rietveld, M.W.J. (Matthijs)" userId="c37e10fd-9a7e-4dcd-94ad-969819739f10" providerId="ADAL" clId="{105E3CE3-A47F-4756-9AF2-765A96DF9463}" dt="2022-07-14T13:40:26.635" v="711" actId="14100"/>
        <pc:sldMkLst>
          <pc:docMk/>
          <pc:sldMk cId="922764963" sldId="293"/>
        </pc:sldMkLst>
        <pc:spChg chg="del mod">
          <ac:chgData name="Rietveld, M.W.J. (Matthijs)" userId="c37e10fd-9a7e-4dcd-94ad-969819739f10" providerId="ADAL" clId="{105E3CE3-A47F-4756-9AF2-765A96DF9463}" dt="2022-07-14T12:51:40.565" v="271" actId="478"/>
          <ac:spMkLst>
            <pc:docMk/>
            <pc:sldMk cId="922764963" sldId="293"/>
            <ac:spMk id="2" creationId="{00000000-0000-0000-0000-000000000000}"/>
          </ac:spMkLst>
        </pc:spChg>
        <pc:spChg chg="add del mod">
          <ac:chgData name="Rietveld, M.W.J. (Matthijs)" userId="c37e10fd-9a7e-4dcd-94ad-969819739f10" providerId="ADAL" clId="{105E3CE3-A47F-4756-9AF2-765A96DF9463}" dt="2022-07-14T12:57:48.137" v="439" actId="478"/>
          <ac:spMkLst>
            <pc:docMk/>
            <pc:sldMk cId="922764963" sldId="293"/>
            <ac:spMk id="5" creationId="{8E5F274A-F9E8-4FCF-ABFC-3140E00DA695}"/>
          </ac:spMkLst>
        </pc:spChg>
        <pc:spChg chg="mod">
          <ac:chgData name="Rietveld, M.W.J. (Matthijs)" userId="c37e10fd-9a7e-4dcd-94ad-969819739f10" providerId="ADAL" clId="{105E3CE3-A47F-4756-9AF2-765A96DF9463}" dt="2022-07-14T12:55:40.438" v="417" actId="1076"/>
          <ac:spMkLst>
            <pc:docMk/>
            <pc:sldMk cId="922764963" sldId="293"/>
            <ac:spMk id="20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4:20.239" v="398" actId="1037"/>
          <ac:spMkLst>
            <pc:docMk/>
            <pc:sldMk cId="922764963" sldId="293"/>
            <ac:spMk id="22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5:48.807" v="419" actId="1076"/>
          <ac:spMkLst>
            <pc:docMk/>
            <pc:sldMk cId="922764963" sldId="293"/>
            <ac:spMk id="23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6:31.924" v="429" actId="1076"/>
          <ac:spMkLst>
            <pc:docMk/>
            <pc:sldMk cId="922764963" sldId="293"/>
            <ac:spMk id="24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5:07.359" v="407" actId="1076"/>
          <ac:spMkLst>
            <pc:docMk/>
            <pc:sldMk cId="922764963" sldId="293"/>
            <ac:spMk id="25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3:54.999" v="359" actId="14100"/>
          <ac:spMkLst>
            <pc:docMk/>
            <pc:sldMk cId="922764963" sldId="293"/>
            <ac:spMk id="28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3:34.548" v="339" actId="1036"/>
          <ac:spMkLst>
            <pc:docMk/>
            <pc:sldMk cId="922764963" sldId="293"/>
            <ac:spMk id="31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4:28.677" v="401" actId="1036"/>
          <ac:spMkLst>
            <pc:docMk/>
            <pc:sldMk cId="922764963" sldId="293"/>
            <ac:spMk id="32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7:21.148" v="437" actId="207"/>
          <ac:spMkLst>
            <pc:docMk/>
            <pc:sldMk cId="922764963" sldId="293"/>
            <ac:spMk id="33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6:56.164" v="434" actId="1076"/>
          <ac:spMkLst>
            <pc:docMk/>
            <pc:sldMk cId="922764963" sldId="293"/>
            <ac:spMk id="34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6:03.229" v="424" actId="1076"/>
          <ac:spMkLst>
            <pc:docMk/>
            <pc:sldMk cId="922764963" sldId="293"/>
            <ac:spMk id="35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6:45.690" v="433" actId="1038"/>
          <ac:spMkLst>
            <pc:docMk/>
            <pc:sldMk cId="922764963" sldId="293"/>
            <ac:spMk id="36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6:27.211" v="428" actId="1076"/>
          <ac:spMkLst>
            <pc:docMk/>
            <pc:sldMk cId="922764963" sldId="293"/>
            <ac:spMk id="37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6:16.381" v="426" actId="1076"/>
          <ac:spMkLst>
            <pc:docMk/>
            <pc:sldMk cId="922764963" sldId="293"/>
            <ac:spMk id="38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7:02.044" v="435" actId="1076"/>
          <ac:spMkLst>
            <pc:docMk/>
            <pc:sldMk cId="922764963" sldId="293"/>
            <ac:spMk id="39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5:01.598" v="406" actId="1076"/>
          <ac:spMkLst>
            <pc:docMk/>
            <pc:sldMk cId="922764963" sldId="293"/>
            <ac:spMk id="40" creationId="{00000000-0000-0000-0000-000000000000}"/>
          </ac:spMkLst>
        </pc:spChg>
        <pc:spChg chg="add mod">
          <ac:chgData name="Rietveld, M.W.J. (Matthijs)" userId="c37e10fd-9a7e-4dcd-94ad-969819739f10" providerId="ADAL" clId="{105E3CE3-A47F-4756-9AF2-765A96DF9463}" dt="2022-07-14T13:31:34.591" v="684" actId="20577"/>
          <ac:spMkLst>
            <pc:docMk/>
            <pc:sldMk cId="922764963" sldId="293"/>
            <ac:spMk id="41" creationId="{EC5DFACE-113B-4195-A7D7-81DCAC4A52AF}"/>
          </ac:spMkLst>
        </pc:spChg>
        <pc:spChg chg="mod">
          <ac:chgData name="Rietveld, M.W.J. (Matthijs)" userId="c37e10fd-9a7e-4dcd-94ad-969819739f10" providerId="ADAL" clId="{105E3CE3-A47F-4756-9AF2-765A96DF9463}" dt="2022-07-14T12:57:25.251" v="438" actId="207"/>
          <ac:spMkLst>
            <pc:docMk/>
            <pc:sldMk cId="922764963" sldId="293"/>
            <ac:spMk id="42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3:38.751" v="355" actId="1037"/>
          <ac:spMkLst>
            <pc:docMk/>
            <pc:sldMk cId="922764963" sldId="293"/>
            <ac:spMk id="44" creationId="{886DF2C0-1F01-4764-B87A-AE7B235BA9EC}"/>
          </ac:spMkLst>
        </pc:spChg>
        <pc:spChg chg="mod">
          <ac:chgData name="Rietveld, M.W.J. (Matthijs)" userId="c37e10fd-9a7e-4dcd-94ad-969819739f10" providerId="ADAL" clId="{105E3CE3-A47F-4756-9AF2-765A96DF9463}" dt="2022-07-14T12:56:20.835" v="427" actId="1076"/>
          <ac:spMkLst>
            <pc:docMk/>
            <pc:sldMk cId="922764963" sldId="293"/>
            <ac:spMk id="46" creationId="{00000000-0000-0000-0000-000000000000}"/>
          </ac:spMkLst>
        </pc:spChg>
        <pc:spChg chg="mod">
          <ac:chgData name="Rietveld, M.W.J. (Matthijs)" userId="c37e10fd-9a7e-4dcd-94ad-969819739f10" providerId="ADAL" clId="{105E3CE3-A47F-4756-9AF2-765A96DF9463}" dt="2022-07-14T12:55:29.009" v="416" actId="1076"/>
          <ac:spMkLst>
            <pc:docMk/>
            <pc:sldMk cId="922764963" sldId="293"/>
            <ac:spMk id="48" creationId="{00000000-0000-0000-0000-000000000000}"/>
          </ac:spMkLst>
        </pc:spChg>
        <pc:grpChg chg="mod">
          <ac:chgData name="Rietveld, M.W.J. (Matthijs)" userId="c37e10fd-9a7e-4dcd-94ad-969819739f10" providerId="ADAL" clId="{105E3CE3-A47F-4756-9AF2-765A96DF9463}" dt="2022-07-14T13:40:26.635" v="711" actId="14100"/>
          <ac:grpSpMkLst>
            <pc:docMk/>
            <pc:sldMk cId="922764963" sldId="293"/>
            <ac:grpSpMk id="3" creationId="{D08DB2F4-E733-4084-B92C-F6056916C328}"/>
          </ac:grpSpMkLst>
        </pc:grpChg>
        <pc:picChg chg="del mod">
          <ac:chgData name="Rietveld, M.W.J. (Matthijs)" userId="c37e10fd-9a7e-4dcd-94ad-969819739f10" providerId="ADAL" clId="{105E3CE3-A47F-4756-9AF2-765A96DF9463}" dt="2022-07-14T13:39:20.995" v="698" actId="478"/>
          <ac:picMkLst>
            <pc:docMk/>
            <pc:sldMk cId="922764963" sldId="293"/>
            <ac:picMk id="29" creationId="{00000000-0000-0000-0000-000000000000}"/>
          </ac:picMkLst>
        </pc:picChg>
        <pc:picChg chg="add mod ord">
          <ac:chgData name="Rietveld, M.W.J. (Matthijs)" userId="c37e10fd-9a7e-4dcd-94ad-969819739f10" providerId="ADAL" clId="{105E3CE3-A47F-4756-9AF2-765A96DF9463}" dt="2022-07-14T13:39:55.975" v="705" actId="14100"/>
          <ac:picMkLst>
            <pc:docMk/>
            <pc:sldMk cId="922764963" sldId="293"/>
            <ac:picMk id="43" creationId="{C793A56C-A605-4849-A9C2-9018751759BA}"/>
          </ac:picMkLst>
        </pc:picChg>
      </pc:sldChg>
      <pc:sldChg chg="addSp delSp modSp new mod ord">
        <pc:chgData name="Rietveld, M.W.J. (Matthijs)" userId="c37e10fd-9a7e-4dcd-94ad-969819739f10" providerId="ADAL" clId="{105E3CE3-A47F-4756-9AF2-765A96DF9463}" dt="2022-07-14T13:42:04.111" v="714" actId="1076"/>
        <pc:sldMkLst>
          <pc:docMk/>
          <pc:sldMk cId="430776901" sldId="294"/>
        </pc:sldMkLst>
        <pc:spChg chg="mod">
          <ac:chgData name="Rietveld, M.W.J. (Matthijs)" userId="c37e10fd-9a7e-4dcd-94ad-969819739f10" providerId="ADAL" clId="{105E3CE3-A47F-4756-9AF2-765A96DF9463}" dt="2022-07-14T12:59:44.524" v="455"/>
          <ac:spMkLst>
            <pc:docMk/>
            <pc:sldMk cId="430776901" sldId="294"/>
            <ac:spMk id="2" creationId="{26AB4ABA-CD4A-4993-A567-89F525B7A82A}"/>
          </ac:spMkLst>
        </pc:spChg>
        <pc:spChg chg="mod">
          <ac:chgData name="Rietveld, M.W.J. (Matthijs)" userId="c37e10fd-9a7e-4dcd-94ad-969819739f10" providerId="ADAL" clId="{105E3CE3-A47F-4756-9AF2-765A96DF9463}" dt="2022-07-14T13:31:13.486" v="682" actId="20577"/>
          <ac:spMkLst>
            <pc:docMk/>
            <pc:sldMk cId="430776901" sldId="294"/>
            <ac:spMk id="3" creationId="{A54DD6FD-4BFE-49E3-8613-5B2B5B3D979E}"/>
          </ac:spMkLst>
        </pc:spChg>
        <pc:picChg chg="add del mod">
          <ac:chgData name="Rietveld, M.W.J. (Matthijs)" userId="c37e10fd-9a7e-4dcd-94ad-969819739f10" providerId="ADAL" clId="{105E3CE3-A47F-4756-9AF2-765A96DF9463}" dt="2022-07-14T13:38:59.830" v="691" actId="21"/>
          <ac:picMkLst>
            <pc:docMk/>
            <pc:sldMk cId="430776901" sldId="294"/>
            <ac:picMk id="4" creationId="{A6A104AD-C4C9-48EE-B4EA-ECE7EAA9328C}"/>
          </ac:picMkLst>
        </pc:picChg>
        <pc:picChg chg="add del mod">
          <ac:chgData name="Rietveld, M.W.J. (Matthijs)" userId="c37e10fd-9a7e-4dcd-94ad-969819739f10" providerId="ADAL" clId="{105E3CE3-A47F-4756-9AF2-765A96DF9463}" dt="2022-07-14T13:42:00.265" v="712" actId="478"/>
          <ac:picMkLst>
            <pc:docMk/>
            <pc:sldMk cId="430776901" sldId="294"/>
            <ac:picMk id="6" creationId="{A2CAEB08-F333-47A7-9F58-061B1A3F703D}"/>
          </ac:picMkLst>
        </pc:picChg>
        <pc:picChg chg="add mod">
          <ac:chgData name="Rietveld, M.W.J. (Matthijs)" userId="c37e10fd-9a7e-4dcd-94ad-969819739f10" providerId="ADAL" clId="{105E3CE3-A47F-4756-9AF2-765A96DF9463}" dt="2022-07-14T13:42:04.111" v="714" actId="1076"/>
          <ac:picMkLst>
            <pc:docMk/>
            <pc:sldMk cId="430776901" sldId="294"/>
            <ac:picMk id="8" creationId="{1D7DFC62-FDA4-4291-8E4E-1995159C25D2}"/>
          </ac:picMkLst>
        </pc:picChg>
      </pc:sldChg>
      <pc:sldChg chg="addSp modSp new del mod">
        <pc:chgData name="Rietveld, M.W.J. (Matthijs)" userId="c37e10fd-9a7e-4dcd-94ad-969819739f10" providerId="ADAL" clId="{105E3CE3-A47F-4756-9AF2-765A96DF9463}" dt="2022-07-14T12:59:33.887" v="453" actId="47"/>
        <pc:sldMkLst>
          <pc:docMk/>
          <pc:sldMk cId="3258041625" sldId="294"/>
        </pc:sldMkLst>
        <pc:spChg chg="mod">
          <ac:chgData name="Rietveld, M.W.J. (Matthijs)" userId="c37e10fd-9a7e-4dcd-94ad-969819739f10" providerId="ADAL" clId="{105E3CE3-A47F-4756-9AF2-765A96DF9463}" dt="2022-07-14T12:58:51.071" v="450" actId="20577"/>
          <ac:spMkLst>
            <pc:docMk/>
            <pc:sldMk cId="3258041625" sldId="294"/>
            <ac:spMk id="3" creationId="{2B3FE70C-8A67-4A73-92CA-08E6AA52A9E2}"/>
          </ac:spMkLst>
        </pc:spChg>
        <pc:picChg chg="add mod">
          <ac:chgData name="Rietveld, M.W.J. (Matthijs)" userId="c37e10fd-9a7e-4dcd-94ad-969819739f10" providerId="ADAL" clId="{105E3CE3-A47F-4756-9AF2-765A96DF9463}" dt="2022-07-14T12:58:39.857" v="444" actId="1076"/>
          <ac:picMkLst>
            <pc:docMk/>
            <pc:sldMk cId="3258041625" sldId="294"/>
            <ac:picMk id="5" creationId="{CE3AF190-46D7-4A5B-9288-33106F96281F}"/>
          </ac:picMkLst>
        </pc:picChg>
      </pc:sldChg>
      <pc:sldChg chg="new del">
        <pc:chgData name="Rietveld, M.W.J. (Matthijs)" userId="c37e10fd-9a7e-4dcd-94ad-969819739f10" providerId="ADAL" clId="{105E3CE3-A47F-4756-9AF2-765A96DF9463}" dt="2022-07-14T12:59:20.611" v="452" actId="47"/>
        <pc:sldMkLst>
          <pc:docMk/>
          <pc:sldMk cId="1784725533" sldId="295"/>
        </pc:sldMkLst>
      </pc:sldChg>
      <pc:sldChg chg="addSp modSp new mod ord modAnim">
        <pc:chgData name="Rietveld, M.W.J. (Matthijs)" userId="c37e10fd-9a7e-4dcd-94ad-969819739f10" providerId="ADAL" clId="{105E3CE3-A47F-4756-9AF2-765A96DF9463}" dt="2022-07-18T12:15:19.118" v="985" actId="20577"/>
        <pc:sldMkLst>
          <pc:docMk/>
          <pc:sldMk cId="2607354273" sldId="295"/>
        </pc:sldMkLst>
        <pc:spChg chg="mod">
          <ac:chgData name="Rietveld, M.W.J. (Matthijs)" userId="c37e10fd-9a7e-4dcd-94ad-969819739f10" providerId="ADAL" clId="{105E3CE3-A47F-4756-9AF2-765A96DF9463}" dt="2022-07-18T12:15:19.118" v="985" actId="20577"/>
          <ac:spMkLst>
            <pc:docMk/>
            <pc:sldMk cId="2607354273" sldId="295"/>
            <ac:spMk id="2" creationId="{13D4470D-E989-4D75-9110-DBA30358B269}"/>
          </ac:spMkLst>
        </pc:spChg>
        <pc:spChg chg="add mod">
          <ac:chgData name="Rietveld, M.W.J. (Matthijs)" userId="c37e10fd-9a7e-4dcd-94ad-969819739f10" providerId="ADAL" clId="{105E3CE3-A47F-4756-9AF2-765A96DF9463}" dt="2022-07-18T12:13:46.525" v="959" actId="1076"/>
          <ac:spMkLst>
            <pc:docMk/>
            <pc:sldMk cId="2607354273" sldId="295"/>
            <ac:spMk id="5" creationId="{5A2EE06B-C0A5-4966-B97A-8A477D1342FC}"/>
          </ac:spMkLst>
        </pc:spChg>
        <pc:spChg chg="mod">
          <ac:chgData name="Rietveld, M.W.J. (Matthijs)" userId="c37e10fd-9a7e-4dcd-94ad-969819739f10" providerId="ADAL" clId="{105E3CE3-A47F-4756-9AF2-765A96DF9463}" dt="2022-07-18T12:13:40.702" v="958" actId="14100"/>
          <ac:spMkLst>
            <pc:docMk/>
            <pc:sldMk cId="2607354273" sldId="295"/>
            <ac:spMk id="7" creationId="{2BFA47D4-E66A-4CD2-A45E-3EA336D62771}"/>
          </ac:spMkLst>
        </pc:spChg>
        <pc:spChg chg="mod">
          <ac:chgData name="Rietveld, M.W.J. (Matthijs)" userId="c37e10fd-9a7e-4dcd-94ad-969819739f10" providerId="ADAL" clId="{105E3CE3-A47F-4756-9AF2-765A96DF9463}" dt="2022-07-18T12:13:40.702" v="958" actId="14100"/>
          <ac:spMkLst>
            <pc:docMk/>
            <pc:sldMk cId="2607354273" sldId="295"/>
            <ac:spMk id="8" creationId="{48820C7D-8166-4A4D-B43C-44DD12C6E338}"/>
          </ac:spMkLst>
        </pc:spChg>
        <pc:spChg chg="mod">
          <ac:chgData name="Rietveld, M.W.J. (Matthijs)" userId="c37e10fd-9a7e-4dcd-94ad-969819739f10" providerId="ADAL" clId="{105E3CE3-A47F-4756-9AF2-765A96DF9463}" dt="2022-07-18T12:13:40.702" v="958" actId="14100"/>
          <ac:spMkLst>
            <pc:docMk/>
            <pc:sldMk cId="2607354273" sldId="295"/>
            <ac:spMk id="9" creationId="{5D3FA297-D6B1-4E4D-A4EF-BF63DEAB8F36}"/>
          </ac:spMkLst>
        </pc:spChg>
        <pc:spChg chg="mod">
          <ac:chgData name="Rietveld, M.W.J. (Matthijs)" userId="c37e10fd-9a7e-4dcd-94ad-969819739f10" providerId="ADAL" clId="{105E3CE3-A47F-4756-9AF2-765A96DF9463}" dt="2022-07-18T12:13:40.702" v="958" actId="14100"/>
          <ac:spMkLst>
            <pc:docMk/>
            <pc:sldMk cId="2607354273" sldId="295"/>
            <ac:spMk id="10" creationId="{FC5D2F8A-C690-4F7E-8649-65D34CC1EEB0}"/>
          </ac:spMkLst>
        </pc:spChg>
        <pc:spChg chg="mod">
          <ac:chgData name="Rietveld, M.W.J. (Matthijs)" userId="c37e10fd-9a7e-4dcd-94ad-969819739f10" providerId="ADAL" clId="{105E3CE3-A47F-4756-9AF2-765A96DF9463}" dt="2022-07-18T12:13:40.702" v="958" actId="14100"/>
          <ac:spMkLst>
            <pc:docMk/>
            <pc:sldMk cId="2607354273" sldId="295"/>
            <ac:spMk id="11" creationId="{475E412B-2603-4C40-93F0-9136F6D27DA5}"/>
          </ac:spMkLst>
        </pc:spChg>
        <pc:spChg chg="mod">
          <ac:chgData name="Rietveld, M.W.J. (Matthijs)" userId="c37e10fd-9a7e-4dcd-94ad-969819739f10" providerId="ADAL" clId="{105E3CE3-A47F-4756-9AF2-765A96DF9463}" dt="2022-07-18T12:13:40.702" v="958" actId="14100"/>
          <ac:spMkLst>
            <pc:docMk/>
            <pc:sldMk cId="2607354273" sldId="295"/>
            <ac:spMk id="12" creationId="{60875FE5-C631-46FD-97DA-02456409CB30}"/>
          </ac:spMkLst>
        </pc:spChg>
        <pc:spChg chg="mod">
          <ac:chgData name="Rietveld, M.W.J. (Matthijs)" userId="c37e10fd-9a7e-4dcd-94ad-969819739f10" providerId="ADAL" clId="{105E3CE3-A47F-4756-9AF2-765A96DF9463}" dt="2022-07-18T12:13:40.702" v="958" actId="14100"/>
          <ac:spMkLst>
            <pc:docMk/>
            <pc:sldMk cId="2607354273" sldId="295"/>
            <ac:spMk id="13" creationId="{4D064B72-3D5A-41DF-AA13-501868DECC5E}"/>
          </ac:spMkLst>
        </pc:spChg>
        <pc:spChg chg="mod">
          <ac:chgData name="Rietveld, M.W.J. (Matthijs)" userId="c37e10fd-9a7e-4dcd-94ad-969819739f10" providerId="ADAL" clId="{105E3CE3-A47F-4756-9AF2-765A96DF9463}" dt="2022-07-18T12:13:40.702" v="958" actId="14100"/>
          <ac:spMkLst>
            <pc:docMk/>
            <pc:sldMk cId="2607354273" sldId="295"/>
            <ac:spMk id="14" creationId="{EDA52DFE-2E52-4ECD-BD27-29B93F4D3C1A}"/>
          </ac:spMkLst>
        </pc:spChg>
        <pc:spChg chg="mod">
          <ac:chgData name="Rietveld, M.W.J. (Matthijs)" userId="c37e10fd-9a7e-4dcd-94ad-969819739f10" providerId="ADAL" clId="{105E3CE3-A47F-4756-9AF2-765A96DF9463}" dt="2022-07-18T12:13:40.702" v="958" actId="14100"/>
          <ac:spMkLst>
            <pc:docMk/>
            <pc:sldMk cId="2607354273" sldId="295"/>
            <ac:spMk id="15" creationId="{AE00B6F0-1E87-4D75-B065-19AB424250CE}"/>
          </ac:spMkLst>
        </pc:spChg>
        <pc:spChg chg="mod">
          <ac:chgData name="Rietveld, M.W.J. (Matthijs)" userId="c37e10fd-9a7e-4dcd-94ad-969819739f10" providerId="ADAL" clId="{105E3CE3-A47F-4756-9AF2-765A96DF9463}" dt="2022-07-18T12:13:40.702" v="958" actId="14100"/>
          <ac:spMkLst>
            <pc:docMk/>
            <pc:sldMk cId="2607354273" sldId="295"/>
            <ac:spMk id="16" creationId="{7A7409EF-54C9-4B36-A744-B45B4C046F5F}"/>
          </ac:spMkLst>
        </pc:spChg>
        <pc:spChg chg="mod">
          <ac:chgData name="Rietveld, M.W.J. (Matthijs)" userId="c37e10fd-9a7e-4dcd-94ad-969819739f10" providerId="ADAL" clId="{105E3CE3-A47F-4756-9AF2-765A96DF9463}" dt="2022-07-18T12:13:40.702" v="958" actId="14100"/>
          <ac:spMkLst>
            <pc:docMk/>
            <pc:sldMk cId="2607354273" sldId="295"/>
            <ac:spMk id="17" creationId="{C65EBE26-FD11-4BD1-A5B5-5AA043A7F4F1}"/>
          </ac:spMkLst>
        </pc:spChg>
        <pc:spChg chg="add mod">
          <ac:chgData name="Rietveld, M.W.J. (Matthijs)" userId="c37e10fd-9a7e-4dcd-94ad-969819739f10" providerId="ADAL" clId="{105E3CE3-A47F-4756-9AF2-765A96DF9463}" dt="2022-07-18T12:13:20.196" v="954" actId="14100"/>
          <ac:spMkLst>
            <pc:docMk/>
            <pc:sldMk cId="2607354273" sldId="295"/>
            <ac:spMk id="18" creationId="{8F134B21-3ED5-452F-96A6-95BFF6D3A4F0}"/>
          </ac:spMkLst>
        </pc:spChg>
        <pc:grpChg chg="add mod">
          <ac:chgData name="Rietveld, M.W.J. (Matthijs)" userId="c37e10fd-9a7e-4dcd-94ad-969819739f10" providerId="ADAL" clId="{105E3CE3-A47F-4756-9AF2-765A96DF9463}" dt="2022-07-18T12:13:40.702" v="958" actId="14100"/>
          <ac:grpSpMkLst>
            <pc:docMk/>
            <pc:sldMk cId="2607354273" sldId="295"/>
            <ac:grpSpMk id="6" creationId="{46A5DE84-E393-4A3E-AFBF-5991ADEE6685}"/>
          </ac:grpSpMkLst>
        </pc:grpChg>
        <pc:picChg chg="add mod">
          <ac:chgData name="Rietveld, M.W.J. (Matthijs)" userId="c37e10fd-9a7e-4dcd-94ad-969819739f10" providerId="ADAL" clId="{105E3CE3-A47F-4756-9AF2-765A96DF9463}" dt="2022-07-18T12:12:54.911" v="949" actId="1076"/>
          <ac:picMkLst>
            <pc:docMk/>
            <pc:sldMk cId="2607354273" sldId="295"/>
            <ac:picMk id="4" creationId="{E0FC44C0-D00B-44F2-A566-BF1AFABFAFE0}"/>
          </ac:picMkLst>
        </pc:picChg>
        <pc:picChg chg="add mod">
          <ac:chgData name="Rietveld, M.W.J. (Matthijs)" userId="c37e10fd-9a7e-4dcd-94ad-969819739f10" providerId="ADAL" clId="{105E3CE3-A47F-4756-9AF2-765A96DF9463}" dt="2022-07-18T12:14:26.823" v="964" actId="14100"/>
          <ac:picMkLst>
            <pc:docMk/>
            <pc:sldMk cId="2607354273" sldId="295"/>
            <ac:picMk id="19" creationId="{15BAA8B1-3606-4B27-9890-88FC468AFC76}"/>
          </ac:picMkLst>
        </pc:picChg>
      </pc:sldChg>
      <pc:sldChg chg="modSp add mod">
        <pc:chgData name="Rietveld, M.W.J. (Matthijs)" userId="c37e10fd-9a7e-4dcd-94ad-969819739f10" providerId="ADAL" clId="{105E3CE3-A47F-4756-9AF2-765A96DF9463}" dt="2022-07-14T13:26:14.872" v="631" actId="27636"/>
        <pc:sldMkLst>
          <pc:docMk/>
          <pc:sldMk cId="1164778687" sldId="296"/>
        </pc:sldMkLst>
        <pc:spChg chg="mod">
          <ac:chgData name="Rietveld, M.W.J. (Matthijs)" userId="c37e10fd-9a7e-4dcd-94ad-969819739f10" providerId="ADAL" clId="{105E3CE3-A47F-4756-9AF2-765A96DF9463}" dt="2022-07-14T13:01:59.319" v="528" actId="20577"/>
          <ac:spMkLst>
            <pc:docMk/>
            <pc:sldMk cId="1164778687" sldId="296"/>
            <ac:spMk id="2" creationId="{F35CB0CA-7A1F-644C-975F-5D11208A2507}"/>
          </ac:spMkLst>
        </pc:spChg>
        <pc:spChg chg="mod">
          <ac:chgData name="Rietveld, M.W.J. (Matthijs)" userId="c37e10fd-9a7e-4dcd-94ad-969819739f10" providerId="ADAL" clId="{105E3CE3-A47F-4756-9AF2-765A96DF9463}" dt="2022-07-14T13:26:14.872" v="631" actId="27636"/>
          <ac:spMkLst>
            <pc:docMk/>
            <pc:sldMk cId="1164778687" sldId="296"/>
            <ac:spMk id="6" creationId="{D16C3D50-540E-4421-9A14-9B6B164460F3}"/>
          </ac:spMkLst>
        </pc:spChg>
      </pc:sldChg>
      <pc:sldChg chg="modSp add del mod">
        <pc:chgData name="Rietveld, M.W.J. (Matthijs)" userId="c37e10fd-9a7e-4dcd-94ad-969819739f10" providerId="ADAL" clId="{105E3CE3-A47F-4756-9AF2-765A96DF9463}" dt="2022-07-18T12:04:40.633" v="829" actId="47"/>
        <pc:sldMkLst>
          <pc:docMk/>
          <pc:sldMk cId="3334990322" sldId="297"/>
        </pc:sldMkLst>
        <pc:spChg chg="mod">
          <ac:chgData name="Rietveld, M.W.J. (Matthijs)" userId="c37e10fd-9a7e-4dcd-94ad-969819739f10" providerId="ADAL" clId="{105E3CE3-A47F-4756-9AF2-765A96DF9463}" dt="2022-07-14T13:21:01.749" v="613" actId="20577"/>
          <ac:spMkLst>
            <pc:docMk/>
            <pc:sldMk cId="3334990322" sldId="297"/>
            <ac:spMk id="2" creationId="{F35CB0CA-7A1F-644C-975F-5D11208A2507}"/>
          </ac:spMkLst>
        </pc:spChg>
        <pc:spChg chg="mod">
          <ac:chgData name="Rietveld, M.W.J. (Matthijs)" userId="c37e10fd-9a7e-4dcd-94ad-969819739f10" providerId="ADAL" clId="{105E3CE3-A47F-4756-9AF2-765A96DF9463}" dt="2022-07-14T13:21:15.205" v="614"/>
          <ac:spMkLst>
            <pc:docMk/>
            <pc:sldMk cId="3334990322" sldId="297"/>
            <ac:spMk id="6" creationId="{D16C3D50-540E-4421-9A14-9B6B164460F3}"/>
          </ac:spMkLst>
        </pc:spChg>
      </pc:sldChg>
      <pc:sldChg chg="modSp add mod">
        <pc:chgData name="Rietveld, M.W.J. (Matthijs)" userId="c37e10fd-9a7e-4dcd-94ad-969819739f10" providerId="ADAL" clId="{105E3CE3-A47F-4756-9AF2-765A96DF9463}" dt="2022-07-14T13:17:01.244" v="567"/>
        <pc:sldMkLst>
          <pc:docMk/>
          <pc:sldMk cId="2346104430" sldId="298"/>
        </pc:sldMkLst>
        <pc:spChg chg="mod">
          <ac:chgData name="Rietveld, M.W.J. (Matthijs)" userId="c37e10fd-9a7e-4dcd-94ad-969819739f10" providerId="ADAL" clId="{105E3CE3-A47F-4756-9AF2-765A96DF9463}" dt="2022-07-14T13:16:53.455" v="566" actId="20577"/>
          <ac:spMkLst>
            <pc:docMk/>
            <pc:sldMk cId="2346104430" sldId="298"/>
            <ac:spMk id="2" creationId="{F35CB0CA-7A1F-644C-975F-5D11208A2507}"/>
          </ac:spMkLst>
        </pc:spChg>
        <pc:spChg chg="mod">
          <ac:chgData name="Rietveld, M.W.J. (Matthijs)" userId="c37e10fd-9a7e-4dcd-94ad-969819739f10" providerId="ADAL" clId="{105E3CE3-A47F-4756-9AF2-765A96DF9463}" dt="2022-07-14T13:17:01.244" v="567"/>
          <ac:spMkLst>
            <pc:docMk/>
            <pc:sldMk cId="2346104430" sldId="298"/>
            <ac:spMk id="6" creationId="{D16C3D50-540E-4421-9A14-9B6B164460F3}"/>
          </ac:spMkLst>
        </pc:spChg>
      </pc:sldChg>
      <pc:sldChg chg="new del">
        <pc:chgData name="Rietveld, M.W.J. (Matthijs)" userId="c37e10fd-9a7e-4dcd-94ad-969819739f10" providerId="ADAL" clId="{105E3CE3-A47F-4756-9AF2-765A96DF9463}" dt="2022-07-14T13:16:45.298" v="558" actId="47"/>
        <pc:sldMkLst>
          <pc:docMk/>
          <pc:sldMk cId="3221708084" sldId="298"/>
        </pc:sldMkLst>
      </pc:sldChg>
      <pc:sldChg chg="modSp add del mod">
        <pc:chgData name="Rietveld, M.W.J. (Matthijs)" userId="c37e10fd-9a7e-4dcd-94ad-969819739f10" providerId="ADAL" clId="{105E3CE3-A47F-4756-9AF2-765A96DF9463}" dt="2022-07-18T12:05:22.439" v="832" actId="47"/>
        <pc:sldMkLst>
          <pc:docMk/>
          <pc:sldMk cId="230138675" sldId="299"/>
        </pc:sldMkLst>
        <pc:spChg chg="mod">
          <ac:chgData name="Rietveld, M.W.J. (Matthijs)" userId="c37e10fd-9a7e-4dcd-94ad-969819739f10" providerId="ADAL" clId="{105E3CE3-A47F-4756-9AF2-765A96DF9463}" dt="2022-07-18T08:31:19.693" v="828" actId="20577"/>
          <ac:spMkLst>
            <pc:docMk/>
            <pc:sldMk cId="230138675" sldId="299"/>
            <ac:spMk id="2" creationId="{F35CB0CA-7A1F-644C-975F-5D11208A2507}"/>
          </ac:spMkLst>
        </pc:spChg>
      </pc:sldChg>
      <pc:sldChg chg="add del">
        <pc:chgData name="Rietveld, M.W.J. (Matthijs)" userId="c37e10fd-9a7e-4dcd-94ad-969819739f10" providerId="ADAL" clId="{105E3CE3-A47F-4756-9AF2-765A96DF9463}" dt="2022-07-18T12:06:10.503" v="928" actId="47"/>
        <pc:sldMkLst>
          <pc:docMk/>
          <pc:sldMk cId="1903456308" sldId="300"/>
        </pc:sldMkLst>
      </pc:sldChg>
      <pc:sldChg chg="addSp modSp new mod">
        <pc:chgData name="Rietveld, M.W.J. (Matthijs)" userId="c37e10fd-9a7e-4dcd-94ad-969819739f10" providerId="ADAL" clId="{105E3CE3-A47F-4756-9AF2-765A96DF9463}" dt="2022-07-18T08:12:38.876" v="751" actId="1076"/>
        <pc:sldMkLst>
          <pc:docMk/>
          <pc:sldMk cId="698244034" sldId="301"/>
        </pc:sldMkLst>
        <pc:spChg chg="mod">
          <ac:chgData name="Rietveld, M.W.J. (Matthijs)" userId="c37e10fd-9a7e-4dcd-94ad-969819739f10" providerId="ADAL" clId="{105E3CE3-A47F-4756-9AF2-765A96DF9463}" dt="2022-07-14T13:45:00.755" v="739" actId="20577"/>
          <ac:spMkLst>
            <pc:docMk/>
            <pc:sldMk cId="698244034" sldId="301"/>
            <ac:spMk id="2" creationId="{28DA7A63-C460-483E-A506-FC4E20B69140}"/>
          </ac:spMkLst>
        </pc:spChg>
        <pc:spChg chg="mod">
          <ac:chgData name="Rietveld, M.W.J. (Matthijs)" userId="c37e10fd-9a7e-4dcd-94ad-969819739f10" providerId="ADAL" clId="{105E3CE3-A47F-4756-9AF2-765A96DF9463}" dt="2022-07-14T13:45:04.298" v="750" actId="20577"/>
          <ac:spMkLst>
            <pc:docMk/>
            <pc:sldMk cId="698244034" sldId="301"/>
            <ac:spMk id="3" creationId="{369DC529-5208-4442-8B90-BE95C8A9DDE4}"/>
          </ac:spMkLst>
        </pc:spChg>
        <pc:picChg chg="add mod">
          <ac:chgData name="Rietveld, M.W.J. (Matthijs)" userId="c37e10fd-9a7e-4dcd-94ad-969819739f10" providerId="ADAL" clId="{105E3CE3-A47F-4756-9AF2-765A96DF9463}" dt="2022-07-18T08:12:38.876" v="751" actId="1076"/>
          <ac:picMkLst>
            <pc:docMk/>
            <pc:sldMk cId="698244034" sldId="301"/>
            <ac:picMk id="4" creationId="{F2217555-475B-4A6D-8674-5D357650F1B5}"/>
          </ac:picMkLst>
        </pc:picChg>
      </pc:sldChg>
      <pc:sldChg chg="addSp delSp modSp add mod">
        <pc:chgData name="Rietveld, M.W.J. (Matthijs)" userId="c37e10fd-9a7e-4dcd-94ad-969819739f10" providerId="ADAL" clId="{105E3CE3-A47F-4756-9AF2-765A96DF9463}" dt="2022-07-18T12:15:02.403" v="972" actId="14100"/>
        <pc:sldMkLst>
          <pc:docMk/>
          <pc:sldMk cId="399367284" sldId="302"/>
        </pc:sldMkLst>
        <pc:spChg chg="del">
          <ac:chgData name="Rietveld, M.W.J. (Matthijs)" userId="c37e10fd-9a7e-4dcd-94ad-969819739f10" providerId="ADAL" clId="{105E3CE3-A47F-4756-9AF2-765A96DF9463}" dt="2022-07-18T12:11:42.376" v="929"/>
          <ac:spMkLst>
            <pc:docMk/>
            <pc:sldMk cId="399367284" sldId="302"/>
            <ac:spMk id="6" creationId="{D16C3D50-540E-4421-9A14-9B6B164460F3}"/>
          </ac:spMkLst>
        </pc:spChg>
        <pc:picChg chg="add mod">
          <ac:chgData name="Rietveld, M.W.J. (Matthijs)" userId="c37e10fd-9a7e-4dcd-94ad-969819739f10" providerId="ADAL" clId="{105E3CE3-A47F-4756-9AF2-765A96DF9463}" dt="2022-07-18T12:12:00.430" v="940" actId="1076"/>
          <ac:picMkLst>
            <pc:docMk/>
            <pc:sldMk cId="399367284" sldId="302"/>
            <ac:picMk id="5" creationId="{5BAA0867-3177-42DA-BFF9-7C6279C14FB2}"/>
          </ac:picMkLst>
        </pc:picChg>
        <pc:picChg chg="add mod">
          <ac:chgData name="Rietveld, M.W.J. (Matthijs)" userId="c37e10fd-9a7e-4dcd-94ad-969819739f10" providerId="ADAL" clId="{105E3CE3-A47F-4756-9AF2-765A96DF9463}" dt="2022-07-18T12:15:02.403" v="972" actId="14100"/>
          <ac:picMkLst>
            <pc:docMk/>
            <pc:sldMk cId="399367284" sldId="302"/>
            <ac:picMk id="8" creationId="{8026E027-48E2-4B2E-AB3E-62B34FFDBB37}"/>
          </ac:picMkLst>
        </pc:picChg>
        <pc:picChg chg="add mod">
          <ac:chgData name="Rietveld, M.W.J. (Matthijs)" userId="c37e10fd-9a7e-4dcd-94ad-969819739f10" providerId="ADAL" clId="{105E3CE3-A47F-4756-9AF2-765A96DF9463}" dt="2022-07-18T12:14:56.278" v="969" actId="14100"/>
          <ac:picMkLst>
            <pc:docMk/>
            <pc:sldMk cId="399367284" sldId="302"/>
            <ac:picMk id="9" creationId="{92A70875-5E04-443F-8D55-CB3574628A49}"/>
          </ac:picMkLst>
        </pc:picChg>
      </pc:sldChg>
      <pc:sldChg chg="addSp modSp add mod">
        <pc:chgData name="Rietveld, M.W.J. (Matthijs)" userId="c37e10fd-9a7e-4dcd-94ad-969819739f10" providerId="ADAL" clId="{105E3CE3-A47F-4756-9AF2-765A96DF9463}" dt="2022-07-18T12:14:09.781" v="961" actId="1076"/>
        <pc:sldMkLst>
          <pc:docMk/>
          <pc:sldMk cId="961289011" sldId="303"/>
        </pc:sldMkLst>
        <pc:spChg chg="mod">
          <ac:chgData name="Rietveld, M.W.J. (Matthijs)" userId="c37e10fd-9a7e-4dcd-94ad-969819739f10" providerId="ADAL" clId="{105E3CE3-A47F-4756-9AF2-765A96DF9463}" dt="2022-07-18T12:05:36.033" v="852" actId="20577"/>
          <ac:spMkLst>
            <pc:docMk/>
            <pc:sldMk cId="961289011" sldId="303"/>
            <ac:spMk id="2" creationId="{26AB4ABA-CD4A-4993-A567-89F525B7A82A}"/>
          </ac:spMkLst>
        </pc:spChg>
        <pc:spChg chg="mod">
          <ac:chgData name="Rietveld, M.W.J. (Matthijs)" userId="c37e10fd-9a7e-4dcd-94ad-969819739f10" providerId="ADAL" clId="{105E3CE3-A47F-4756-9AF2-765A96DF9463}" dt="2022-07-18T12:05:55.875" v="927" actId="20577"/>
          <ac:spMkLst>
            <pc:docMk/>
            <pc:sldMk cId="961289011" sldId="303"/>
            <ac:spMk id="3" creationId="{A54DD6FD-4BFE-49E3-8613-5B2B5B3D979E}"/>
          </ac:spMkLst>
        </pc:spChg>
        <pc:picChg chg="add mod">
          <ac:chgData name="Rietveld, M.W.J. (Matthijs)" userId="c37e10fd-9a7e-4dcd-94ad-969819739f10" providerId="ADAL" clId="{105E3CE3-A47F-4756-9AF2-765A96DF9463}" dt="2022-07-18T12:14:09.781" v="961" actId="1076"/>
          <ac:picMkLst>
            <pc:docMk/>
            <pc:sldMk cId="961289011" sldId="303"/>
            <ac:picMk id="5" creationId="{D8647ACF-64E4-40DF-A2B3-7A3268B35D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74A-20A9-EB44-A00F-A29A45143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B78B38-1591-914E-A841-683CAEE0C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46DEB1D-8BB3-2E48-8DE4-617A7C29F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D0E6D7-68F2-1944-8FF4-A1C77A3F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75D396-FA23-694F-AC98-4FD24617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894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C7C85D-CDDE-334B-A92C-8D661C35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21A179-358D-EB49-A536-744884163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FDE7E9-F61C-2344-AD5F-1696A8BF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4E998C-A164-2B4D-BFE7-15052252E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8989DF-F498-1746-946A-6102F31B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545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E93F37B-CE1C-0149-A163-70EB676A2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7AD3126-C1C2-2C4A-ACD2-3201242DD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CCF5B5-4E7C-AF49-BE2A-83D4213D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EABC37-42E3-EE4B-B586-E4B769DE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54F01D-BF33-584E-A8AA-2D0EAB80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3496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7342" y="1"/>
            <a:ext cx="10672660" cy="1213644"/>
          </a:xfrm>
        </p:spPr>
        <p:txBody>
          <a:bodyPr/>
          <a:lstStyle>
            <a:lvl1pPr>
              <a:lnSpc>
                <a:spcPts val="2888"/>
              </a:lnSpc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F8EEB6E-D662-4A9D-BA86-30027E582586}" type="datetime1">
              <a:rPr lang="nl-NL" smtClean="0"/>
              <a:t>19-7-2022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3"/>
          </p:nvPr>
        </p:nvSpPr>
        <p:spPr>
          <a:xfrm>
            <a:off x="757769" y="1905000"/>
            <a:ext cx="10672233" cy="38917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9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54592" y="1260478"/>
            <a:ext cx="10675408" cy="3730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500" b="1">
                <a:latin typeface="+mj-lt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2968342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682CE-5CD0-574A-9769-6867F219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657FD0-1060-4549-B20A-9344DFC6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FA05C2-3C28-C744-B52F-32165C5C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E09B534-74B4-9842-986E-C29C1C008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FD8009-B194-AE42-93A2-4E9DA1EB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77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DEE41-CD2B-FA4D-91D7-100B6778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420410-7882-2849-880C-729B35179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8684BBA-0C59-3B40-9C34-E7012250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017978-9EFE-1442-87B1-C12F1C4FF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94200CF-1211-0643-8144-D3A02817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126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C09B4-E445-A749-84F4-462AC55B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FCBF28-5072-C64F-8DAD-8AA37D0F4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F8D3440-94DF-FB47-82ED-559D3BF78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286F3D9-15FE-7E4F-801E-9AC7ED40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573213B-9948-904B-B463-19550188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100FFDB-6B5F-5448-8024-B68B6216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225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4E701-C734-0348-96E2-0407D58C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21E830-02BA-4F48-83E4-F824C9C10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367A6AF-E5EE-144D-A4EB-FFBD49D0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FFDFE05-5FD0-9547-BC6C-85A6D621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DA9E004-C700-2C44-9E91-2628A8879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2CF0609-CBB8-B64D-B6A3-7068A8586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7EB16A8-293D-634B-B37F-0A0279A8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8460E1E-FC2C-9D44-A1B5-C3C1EF6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369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95827-A5B8-A647-9449-1CB1A8BB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4744593-FD2E-0C46-8E86-EEB59BF6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D8E2DC1-AE92-3143-9203-69DDD3D1E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DD47C12-2050-A045-BA66-3A5CCF73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450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6F2A3BB-5D28-D94E-A565-7142C982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083FDFF-1382-1A42-88F7-33AA48D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F00066-2EBD-5D47-81A0-9F34C7CD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8995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F156B-341C-AE43-A821-BFD9695D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F6FCD4-0276-BB47-B629-EF78513A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85EE52A-DF1E-CD40-9CEE-872CA954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4017378-0F98-E04E-902D-36EE8A11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F13DE4-3EF9-1A42-96AD-D296FBEC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4D6C9B-2189-9B4A-A47D-6FD7AD74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025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5839E-8733-324C-A563-D9FEF0F6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76E8A35-4654-134D-A9E8-DADB3F9A4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652C1-88C2-6B40-A5F0-DB777AC0C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CF7E9A7-D097-3849-9EDB-21C632A7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08EEDB1-3D36-7B48-9D39-4F810844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779BBC0-1BC6-1049-BB97-8CF8D8E7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199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1872AA8-B09C-E846-83F9-AD71A9CF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AF7E58-82CB-1043-9C72-89F506B6A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FE8F9B-A799-CB4E-A7E3-6E84973B2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4E56D-FAA2-B24D-AF7C-1A6BD3FA4F8B}" type="datetimeFigureOut">
              <a:rPr lang="nl-NL" smtClean="0"/>
              <a:t>19-7-2022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389E6BE-2247-3449-B45C-D274775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A9962D2-2C56-2349-8EC9-57B3677D4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4C353-5B5A-0144-92D7-34DE5615B9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90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306E1FD-EC46-B94F-8907-8DE783E85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800" y="11927"/>
            <a:ext cx="12242800" cy="6886575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B79AB102-259F-FB4D-817B-0B7F4F9D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907" y="-17929"/>
            <a:ext cx="13772444" cy="774700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8949962D-38D4-634A-A792-B39F805C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96" y="3466146"/>
            <a:ext cx="3155988" cy="109348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4064787-E09D-5C4A-8315-FC98B18E1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2684" y="1779266"/>
            <a:ext cx="12192000" cy="408390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5FBB05E-9D44-7446-B0D8-5D2DD9CE4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057" y="768095"/>
            <a:ext cx="618953" cy="61895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B1F21F27-AE7B-D340-88AC-42742C6E6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532" y="623785"/>
            <a:ext cx="1373304" cy="63059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D8FDD3B4-6477-E841-8C89-43DC47658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533" y="1593226"/>
            <a:ext cx="1503417" cy="603252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0D357A15-61F6-0E47-AA50-7ECF44268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8394" y="1127507"/>
            <a:ext cx="1154596" cy="53017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CC9651C-9181-0F4E-956C-36EA0FDAC0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2684" y="2945418"/>
            <a:ext cx="1054100" cy="143510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BE117317-99B2-4644-9289-C121C3D424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8127" y="4537248"/>
            <a:ext cx="1856018" cy="974878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3DD4ED3C-B752-3F4C-B6FD-ED65328E1D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9925" y="5413445"/>
            <a:ext cx="1336891" cy="752001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7B7915F8-84CE-7044-9D94-FE37955652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613" y="2556968"/>
            <a:ext cx="2850155" cy="1619872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05BEE39B-E0F0-D34B-B0C4-CC49BFBDCD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408" y="5450839"/>
            <a:ext cx="1781908" cy="723900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2A473392-4D57-5340-BFD2-F4BB796AD9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4898471"/>
            <a:ext cx="2175326" cy="548326"/>
          </a:xfrm>
          <a:prstGeom prst="rect">
            <a:avLst/>
          </a:prstGeom>
        </p:spPr>
      </p:pic>
      <p:pic>
        <p:nvPicPr>
          <p:cNvPr id="40" name="Afbeelding 39">
            <a:extLst>
              <a:ext uri="{FF2B5EF4-FFF2-40B4-BE49-F238E27FC236}">
                <a16:creationId xmlns:a16="http://schemas.microsoft.com/office/drawing/2014/main" id="{A7D11714-6DF0-C34C-9300-1300432DE3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497" y="1583148"/>
            <a:ext cx="1633927" cy="2912652"/>
          </a:xfrm>
          <a:prstGeom prst="rect">
            <a:avLst/>
          </a:prstGeom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848AD28A-FA7A-0F41-9327-650C8A7D14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9755" y="1497036"/>
            <a:ext cx="1638367" cy="2912652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F3E65175-3306-C94F-8519-D5337215CA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80212" y="3003283"/>
            <a:ext cx="2921000" cy="2349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2D41E61-AF02-8044-B796-23B150EC38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3594" y="2937282"/>
            <a:ext cx="4978298" cy="2156441"/>
          </a:xfrm>
          <a:prstGeom prst="rect">
            <a:avLst/>
          </a:prstGeom>
        </p:spPr>
      </p:pic>
      <p:pic>
        <p:nvPicPr>
          <p:cNvPr id="54" name="Afbeelding 53">
            <a:extLst>
              <a:ext uri="{FF2B5EF4-FFF2-40B4-BE49-F238E27FC236}">
                <a16:creationId xmlns:a16="http://schemas.microsoft.com/office/drawing/2014/main" id="{7F8C6128-2775-F349-AC3F-E120B6B2E3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4483" y="2609606"/>
            <a:ext cx="837758" cy="966643"/>
          </a:xfrm>
          <a:prstGeom prst="rect">
            <a:avLst/>
          </a:prstGeom>
        </p:spPr>
      </p:pic>
      <p:pic>
        <p:nvPicPr>
          <p:cNvPr id="56" name="Afbeelding 55">
            <a:extLst>
              <a:ext uri="{FF2B5EF4-FFF2-40B4-BE49-F238E27FC236}">
                <a16:creationId xmlns:a16="http://schemas.microsoft.com/office/drawing/2014/main" id="{F82877C7-5429-B549-8AF5-A05A488DFD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31044" y="3636794"/>
            <a:ext cx="673100" cy="7747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D695B539-9F04-4746-80E2-CB00E72A783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0533" y="3886052"/>
            <a:ext cx="3494604" cy="2309829"/>
          </a:xfrm>
          <a:prstGeom prst="rect">
            <a:avLst/>
          </a:prstGeom>
        </p:spPr>
      </p:pic>
      <p:sp>
        <p:nvSpPr>
          <p:cNvPr id="57" name="Tekstvak 56">
            <a:extLst>
              <a:ext uri="{FF2B5EF4-FFF2-40B4-BE49-F238E27FC236}">
                <a16:creationId xmlns:a16="http://schemas.microsoft.com/office/drawing/2014/main" id="{175595B8-93D6-7D44-8CA4-7355BA14C58F}"/>
              </a:ext>
            </a:extLst>
          </p:cNvPr>
          <p:cNvSpPr txBox="1"/>
          <p:nvPr/>
        </p:nvSpPr>
        <p:spPr>
          <a:xfrm>
            <a:off x="1598975" y="4144293"/>
            <a:ext cx="3127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PWN </a:t>
            </a:r>
            <a:r>
              <a:rPr lang="nl-NL" sz="24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drinking</a:t>
            </a:r>
            <a:r>
              <a:rPr lang="nl-NL" sz="24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water </a:t>
            </a:r>
            <a:r>
              <a:rPr lang="nl-NL" sz="24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distribution</a:t>
            </a:r>
            <a:endParaRPr lang="nl-NL" sz="2400" dirty="0">
              <a:solidFill>
                <a:schemeClr val="accent1">
                  <a:lumMod val="7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0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D4470D-E989-4D75-9110-DBA30358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Flushing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F9AB3-C2A1-4F86-9862-69DAE04A6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 descr="RPM_example">
            <a:extLst>
              <a:ext uri="{FF2B5EF4-FFF2-40B4-BE49-F238E27FC236}">
                <a16:creationId xmlns:a16="http://schemas.microsoft.com/office/drawing/2014/main" id="{E0FC44C0-D00B-44F2-A566-BF1AFABFA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3" y="2286400"/>
            <a:ext cx="4690036" cy="427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5A2EE06B-C0A5-4966-B97A-8A477D1342F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6361293" flipV="1">
            <a:off x="2975088" y="3872480"/>
            <a:ext cx="179628" cy="260391"/>
          </a:xfrm>
          <a:prstGeom prst="flowChartCollate">
            <a:avLst/>
          </a:prstGeom>
          <a:solidFill>
            <a:srgbClr val="FF0000"/>
          </a:solidFill>
          <a:ln w="635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altLang="nl-NL"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46A5DE84-E393-4A3E-AFBF-5991ADEE6685}"/>
              </a:ext>
            </a:extLst>
          </p:cNvPr>
          <p:cNvGrpSpPr>
            <a:grpSpLocks/>
          </p:cNvGrpSpPr>
          <p:nvPr/>
        </p:nvGrpSpPr>
        <p:grpSpPr bwMode="auto">
          <a:xfrm>
            <a:off x="2595857" y="2415859"/>
            <a:ext cx="1939798" cy="2588868"/>
            <a:chOff x="807" y="1071"/>
            <a:chExt cx="1451" cy="1926"/>
          </a:xfrm>
        </p:grpSpPr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2BFA47D4-E66A-4CD2-A45E-3EA336D627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5" y="1281"/>
              <a:ext cx="153" cy="153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03163" tIns="51581" rIns="103163" bIns="51581"/>
            <a:lstStyle/>
            <a:p>
              <a:endParaRPr lang="nl-NL"/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48820C7D-8166-4A4D-B43C-44DD12C6E3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8" y="1071"/>
              <a:ext cx="408" cy="363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03163" tIns="51581" rIns="103163" bIns="51581"/>
            <a:lstStyle/>
            <a:p>
              <a:endParaRPr lang="nl-NL"/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5D3FA297-D6B1-4E4D-A4EF-BF63DEAB8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6" y="1071"/>
              <a:ext cx="272" cy="318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03163" tIns="51581" rIns="103163" bIns="51581"/>
            <a:lstStyle/>
            <a:p>
              <a:endParaRPr lang="nl-NL"/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FC5D2F8A-C690-4F7E-8649-65D34CC1EE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7" y="1270"/>
              <a:ext cx="606" cy="572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03163" tIns="51581" rIns="103163" bIns="51581"/>
            <a:lstStyle/>
            <a:p>
              <a:endParaRPr lang="nl-NL"/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475E412B-2603-4C40-93F0-9136F6D27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3" y="1833"/>
              <a:ext cx="175" cy="191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03163" tIns="51581" rIns="103163" bIns="51581"/>
            <a:lstStyle/>
            <a:p>
              <a:endParaRPr lang="nl-NL"/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60875FE5-C631-46FD-97DA-02456409CB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8" y="1933"/>
              <a:ext cx="91" cy="91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03163" tIns="51581" rIns="103163" bIns="51581"/>
            <a:lstStyle/>
            <a:p>
              <a:endParaRPr lang="nl-NL"/>
            </a:p>
          </p:txBody>
        </p: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4D064B72-3D5A-41DF-AA13-501868DE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0" y="1951"/>
              <a:ext cx="281" cy="300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03163" tIns="51581" rIns="103163" bIns="51581"/>
            <a:lstStyle/>
            <a:p>
              <a:endParaRPr lang="nl-NL"/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EDA52DFE-2E52-4ECD-BD27-29B93F4D3C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70" y="2251"/>
              <a:ext cx="81" cy="283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03163" tIns="51581" rIns="103163" bIns="51581"/>
            <a:lstStyle/>
            <a:p>
              <a:endParaRPr lang="nl-NL"/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AE00B6F0-1E87-4D75-B065-19AB424250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8" y="2523"/>
              <a:ext cx="142" cy="29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03163" tIns="51581" rIns="103163" bIns="51581"/>
            <a:lstStyle/>
            <a:p>
              <a:endParaRPr lang="nl-NL"/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7A7409EF-54C9-4B36-A744-B45B4C046F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3" y="2550"/>
              <a:ext cx="80" cy="426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03163" tIns="51581" rIns="103163" bIns="51581"/>
            <a:lstStyle/>
            <a:p>
              <a:endParaRPr lang="nl-NL"/>
            </a:p>
          </p:txBody>
        </p:sp>
        <p:sp>
          <p:nvSpPr>
            <p:cNvPr id="17" name="Line 18">
              <a:extLst>
                <a:ext uri="{FF2B5EF4-FFF2-40B4-BE49-F238E27FC236}">
                  <a16:creationId xmlns:a16="http://schemas.microsoft.com/office/drawing/2014/main" id="{C65EBE26-FD11-4BD1-A5B5-5AA043A7F4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3" y="2976"/>
              <a:ext cx="128" cy="21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03163" tIns="51581" rIns="103163" bIns="51581"/>
            <a:lstStyle/>
            <a:p>
              <a:endParaRPr lang="nl-NL"/>
            </a:p>
          </p:txBody>
        </p:sp>
      </p:grpSp>
      <p:sp>
        <p:nvSpPr>
          <p:cNvPr id="18" name="Line 19">
            <a:extLst>
              <a:ext uri="{FF2B5EF4-FFF2-40B4-BE49-F238E27FC236}">
                <a16:creationId xmlns:a16="http://schemas.microsoft.com/office/drawing/2014/main" id="{8F134B21-3ED5-452F-96A6-95BFF6D3A4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62400" y="5004727"/>
            <a:ext cx="64054" cy="29244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3163" tIns="51581" rIns="103163" bIns="51581"/>
          <a:lstStyle/>
          <a:p>
            <a:endParaRPr lang="nl-NL"/>
          </a:p>
        </p:txBody>
      </p:sp>
      <p:pic>
        <p:nvPicPr>
          <p:cNvPr id="19" name="Picture 4" descr="nr 000">
            <a:extLst>
              <a:ext uri="{FF2B5EF4-FFF2-40B4-BE49-F238E27FC236}">
                <a16:creationId xmlns:a16="http://schemas.microsoft.com/office/drawing/2014/main" id="{15BAA8B1-3606-4B27-9890-88FC468A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71" y="4124935"/>
            <a:ext cx="4211694" cy="236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35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B0CA-7A1F-644C-975F-5D11208A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Flushing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6F596B-E677-D248-B820-75B4FC7A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786"/>
            <a:ext cx="12192000" cy="3550653"/>
          </a:xfrm>
          <a:prstGeom prst="rect">
            <a:avLst/>
          </a:prstGeom>
        </p:spPr>
      </p:pic>
      <p:pic>
        <p:nvPicPr>
          <p:cNvPr id="5" name="Tijdelijke aanduiding voor inhoud 4" descr="Afbeelding met buiten, lucht, grond&#10;&#10;Automatisch gegenereerde beschrijving">
            <a:extLst>
              <a:ext uri="{FF2B5EF4-FFF2-40B4-BE49-F238E27FC236}">
                <a16:creationId xmlns:a16="http://schemas.microsoft.com/office/drawing/2014/main" id="{5BAA0867-3177-42DA-BFF9-7C6279C14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9234" y="1340990"/>
            <a:ext cx="3985836" cy="5314449"/>
          </a:xfrm>
        </p:spPr>
      </p:pic>
      <p:pic>
        <p:nvPicPr>
          <p:cNvPr id="8" name="Afbeelding 7" descr="Afbeelding met buiten, auto, weg&#10;&#10;Automatisch gegenereerde beschrijving">
            <a:extLst>
              <a:ext uri="{FF2B5EF4-FFF2-40B4-BE49-F238E27FC236}">
                <a16:creationId xmlns:a16="http://schemas.microsoft.com/office/drawing/2014/main" id="{8026E027-48E2-4B2E-AB3E-62B34FFD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256" y="1346158"/>
            <a:ext cx="3985836" cy="53144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2A70875-5E04-443F-8D55-CB3574628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92" y="2556815"/>
            <a:ext cx="2310582" cy="411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6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E0B27-8F26-4F42-8BFE-1B112389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DA0DEF-C6FD-442B-98D8-ED090E3E3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extensive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r>
              <a:rPr lang="nl-NL" dirty="0"/>
              <a:t> system of PWN…</a:t>
            </a:r>
          </a:p>
          <a:p>
            <a:r>
              <a:rPr lang="nl-NL" dirty="0"/>
              <a:t>Has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limited</a:t>
            </a:r>
            <a:r>
              <a:rPr lang="nl-NL" dirty="0"/>
              <a:t> water </a:t>
            </a:r>
            <a:r>
              <a:rPr lang="nl-NL" dirty="0" err="1"/>
              <a:t>losses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provides</a:t>
            </a:r>
            <a:r>
              <a:rPr lang="nl-NL" dirty="0"/>
              <a:t> </a:t>
            </a:r>
            <a:r>
              <a:rPr lang="nl-NL" dirty="0" err="1"/>
              <a:t>drinking</a:t>
            </a:r>
            <a:r>
              <a:rPr lang="nl-NL" dirty="0"/>
              <a:t> water of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…</a:t>
            </a:r>
          </a:p>
          <a:p>
            <a:r>
              <a:rPr lang="nl-NL" dirty="0" err="1"/>
              <a:t>Although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hydraulics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partly</a:t>
            </a:r>
            <a:r>
              <a:rPr lang="nl-NL" dirty="0"/>
              <a:t> </a:t>
            </a:r>
            <a:r>
              <a:rPr lang="nl-NL" dirty="0" err="1"/>
              <a:t>known</a:t>
            </a:r>
            <a:r>
              <a:rPr lang="nl-NL" dirty="0"/>
              <a:t>…</a:t>
            </a:r>
          </a:p>
          <a:p>
            <a:r>
              <a:rPr lang="nl-NL" dirty="0" err="1"/>
              <a:t>And</a:t>
            </a:r>
            <a:r>
              <a:rPr lang="nl-NL" dirty="0"/>
              <a:t> has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challenges</a:t>
            </a:r>
            <a:r>
              <a:rPr lang="nl-NL" dirty="0"/>
              <a:t> in coping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brown</a:t>
            </a:r>
            <a:r>
              <a:rPr lang="nl-NL" dirty="0"/>
              <a:t> water at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051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>
            <a:extLst>
              <a:ext uri="{FF2B5EF4-FFF2-40B4-BE49-F238E27FC236}">
                <a16:creationId xmlns:a16="http://schemas.microsoft.com/office/drawing/2014/main" id="{C793A56C-A605-4849-A9C2-9018751759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06" y="144379"/>
            <a:ext cx="4630391" cy="6541911"/>
          </a:xfrm>
          <a:prstGeom prst="rect">
            <a:avLst/>
          </a:prstGeom>
        </p:spPr>
      </p:pic>
      <p:sp>
        <p:nvSpPr>
          <p:cNvPr id="7" name="AutoShape 2" descr="Overzicht gemeenten Noord-Holland"/>
          <p:cNvSpPr>
            <a:spLocks noChangeAspect="1" noChangeArrowheads="1"/>
          </p:cNvSpPr>
          <p:nvPr/>
        </p:nvSpPr>
        <p:spPr bwMode="auto">
          <a:xfrm>
            <a:off x="2251709" y="133321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1373611" y="2905657"/>
            <a:ext cx="2530064" cy="37712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8681" tIns="34340" rIns="68681" bIns="34340" anchor="ctr">
            <a:spAutoFit/>
          </a:bodyPr>
          <a:lstStyle>
            <a:defPPr>
              <a:defRPr lang="fr-FR"/>
            </a:defPPr>
            <a:lvl1pPr defTabSz="966788">
              <a:spcBef>
                <a:spcPct val="50000"/>
              </a:spcBef>
              <a:defRPr sz="2000">
                <a:latin typeface="Gill Sans MT"/>
              </a:defRPr>
            </a:lvl1pPr>
            <a:lvl2pPr marL="482600" defTabSz="966788">
              <a:defRPr sz="2400">
                <a:latin typeface="Times New Roman" pitchFamily="18" charset="0"/>
              </a:defRPr>
            </a:lvl2pPr>
            <a:lvl3pPr marL="966788" defTabSz="966788">
              <a:defRPr sz="2400">
                <a:latin typeface="Times New Roman" pitchFamily="18" charset="0"/>
              </a:defRPr>
            </a:lvl3pPr>
            <a:lvl4pPr marL="1449388" defTabSz="966788">
              <a:defRPr sz="2400">
                <a:latin typeface="Times New Roman" pitchFamily="18" charset="0"/>
              </a:defRPr>
            </a:lvl4pPr>
            <a:lvl5pPr marL="1933575" defTabSz="966788">
              <a:defRPr sz="2400"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nl-NL" altLang="nl-NL" dirty="0">
                <a:sym typeface="Symbol" panose="05050102010706020507" pitchFamily="18" charset="2"/>
              </a:rPr>
              <a:t>WTP – Princess Juliana</a:t>
            </a:r>
            <a:endParaRPr lang="nl-NL" altLang="nl-NL" dirty="0"/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1377920" y="3428164"/>
            <a:ext cx="2147267" cy="37712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8681" tIns="34340" rIns="68681" bIns="34340" anchor="ctr">
            <a:spAutoFit/>
          </a:bodyPr>
          <a:lstStyle>
            <a:defPPr>
              <a:defRPr lang="fr-FR"/>
            </a:defPPr>
            <a:lvl1pPr defTabSz="966788">
              <a:spcBef>
                <a:spcPct val="50000"/>
              </a:spcBef>
              <a:defRPr sz="2000">
                <a:latin typeface="Gill Sans MT"/>
              </a:defRPr>
            </a:lvl1pPr>
            <a:lvl2pPr marL="482600" defTabSz="966788">
              <a:defRPr sz="2400">
                <a:latin typeface="Times New Roman" pitchFamily="18" charset="0"/>
              </a:defRPr>
            </a:lvl2pPr>
            <a:lvl3pPr marL="966788" defTabSz="966788">
              <a:defRPr sz="2400">
                <a:latin typeface="Times New Roman" pitchFamily="18" charset="0"/>
              </a:defRPr>
            </a:lvl3pPr>
            <a:lvl4pPr marL="1449388" defTabSz="966788">
              <a:defRPr sz="2400">
                <a:latin typeface="Times New Roman" pitchFamily="18" charset="0"/>
              </a:defRPr>
            </a:lvl4pPr>
            <a:lvl5pPr marL="1933575" defTabSz="966788">
              <a:defRPr sz="2400"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nl-NL" altLang="nl-NL" dirty="0">
                <a:sym typeface="Symbol" panose="05050102010706020507" pitchFamily="18" charset="2"/>
              </a:rPr>
              <a:t>WTP – Jan </a:t>
            </a:r>
            <a:r>
              <a:rPr lang="nl-NL" altLang="nl-NL" dirty="0" err="1">
                <a:sym typeface="Symbol" panose="05050102010706020507" pitchFamily="18" charset="2"/>
              </a:rPr>
              <a:t>Lagrand</a:t>
            </a:r>
            <a:endParaRPr lang="nl-NL" altLang="nl-NL" dirty="0"/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1360818" y="4992313"/>
            <a:ext cx="1692014" cy="37712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8681" tIns="34340" rIns="68681" bIns="34340" anchor="ctr">
            <a:spAutoFit/>
          </a:bodyPr>
          <a:lstStyle>
            <a:defPPr>
              <a:defRPr lang="fr-FR"/>
            </a:defPPr>
            <a:lvl1pPr defTabSz="966788">
              <a:spcBef>
                <a:spcPct val="50000"/>
              </a:spcBef>
              <a:defRPr sz="2000">
                <a:latin typeface="Gill Sans MT"/>
              </a:defRPr>
            </a:lvl1pPr>
            <a:lvl2pPr marL="482600" defTabSz="966788">
              <a:defRPr sz="2400">
                <a:latin typeface="Times New Roman" pitchFamily="18" charset="0"/>
              </a:defRPr>
            </a:lvl2pPr>
            <a:lvl3pPr marL="966788" defTabSz="966788">
              <a:defRPr sz="2400">
                <a:latin typeface="Times New Roman" pitchFamily="18" charset="0"/>
              </a:defRPr>
            </a:lvl3pPr>
            <a:lvl4pPr marL="1449388" defTabSz="966788">
              <a:defRPr sz="2400">
                <a:latin typeface="Times New Roman" pitchFamily="18" charset="0"/>
              </a:defRPr>
            </a:lvl4pPr>
            <a:lvl5pPr marL="1933575" defTabSz="966788">
              <a:defRPr sz="2400"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nl-NL" altLang="nl-NL" dirty="0">
                <a:sym typeface="Symbol" panose="05050102010706020507" pitchFamily="18" charset="2"/>
              </a:rPr>
              <a:t>WTP – Bergen</a:t>
            </a:r>
            <a:endParaRPr lang="nl-NL" altLang="nl-NL" dirty="0"/>
          </a:p>
        </p:txBody>
      </p:sp>
      <p:sp>
        <p:nvSpPr>
          <p:cNvPr id="25" name="Text Box 17"/>
          <p:cNvSpPr txBox="1">
            <a:spLocks noChangeArrowheads="1"/>
          </p:cNvSpPr>
          <p:nvPr/>
        </p:nvSpPr>
        <p:spPr bwMode="auto">
          <a:xfrm>
            <a:off x="1360818" y="1561815"/>
            <a:ext cx="1781782" cy="68490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8681" tIns="34340" rIns="68681" bIns="34340" anchor="ctr">
            <a:spAutoFit/>
          </a:bodyPr>
          <a:lstStyle>
            <a:defPPr>
              <a:defRPr lang="fr-FR"/>
            </a:defPPr>
            <a:lvl1pPr defTabSz="966788">
              <a:spcBef>
                <a:spcPct val="50000"/>
              </a:spcBef>
              <a:defRPr sz="2000">
                <a:latin typeface="Gill Sans MT"/>
              </a:defRPr>
            </a:lvl1pPr>
            <a:lvl2pPr marL="482600" defTabSz="966788">
              <a:defRPr sz="2400">
                <a:latin typeface="Times New Roman" pitchFamily="18" charset="0"/>
              </a:defRPr>
            </a:lvl2pPr>
            <a:lvl3pPr marL="966788" defTabSz="966788">
              <a:defRPr sz="2400">
                <a:latin typeface="Times New Roman" pitchFamily="18" charset="0"/>
              </a:defRPr>
            </a:lvl3pPr>
            <a:lvl4pPr marL="1449388" defTabSz="966788">
              <a:defRPr sz="2400">
                <a:latin typeface="Times New Roman" pitchFamily="18" charset="0"/>
              </a:defRPr>
            </a:lvl4pPr>
            <a:lvl5pPr marL="1933575" defTabSz="966788">
              <a:defRPr sz="2400"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nl-NL" altLang="nl-NL" dirty="0">
                <a:sym typeface="Symbol" panose="05050102010706020507" pitchFamily="18" charset="2"/>
              </a:rPr>
              <a:t>WTP – Laren </a:t>
            </a:r>
            <a:br>
              <a:rPr lang="nl-NL" altLang="nl-NL" dirty="0">
                <a:sym typeface="Symbol" panose="05050102010706020507" pitchFamily="18" charset="2"/>
              </a:rPr>
            </a:br>
            <a:r>
              <a:rPr lang="nl-NL" altLang="nl-NL" dirty="0">
                <a:sym typeface="Symbol" panose="05050102010706020507" pitchFamily="18" charset="2"/>
              </a:rPr>
              <a:t>(</a:t>
            </a:r>
            <a:r>
              <a:rPr lang="nl-NL" altLang="nl-NL" dirty="0" err="1">
                <a:sym typeface="Symbol" panose="05050102010706020507" pitchFamily="18" charset="2"/>
              </a:rPr>
              <a:t>ground</a:t>
            </a:r>
            <a:r>
              <a:rPr lang="nl-NL" altLang="nl-NL" dirty="0">
                <a:sym typeface="Symbol" panose="05050102010706020507" pitchFamily="18" charset="2"/>
              </a:rPr>
              <a:t> water) </a:t>
            </a:r>
            <a:endParaRPr lang="nl-NL" altLang="nl-NL" dirty="0"/>
          </a:p>
        </p:txBody>
      </p:sp>
      <p:sp>
        <p:nvSpPr>
          <p:cNvPr id="46" name="Text Box 17"/>
          <p:cNvSpPr txBox="1">
            <a:spLocks noChangeArrowheads="1"/>
          </p:cNvSpPr>
          <p:nvPr/>
        </p:nvSpPr>
        <p:spPr bwMode="auto">
          <a:xfrm>
            <a:off x="1356325" y="3958255"/>
            <a:ext cx="2355336" cy="37712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8681" tIns="34340" rIns="68681" bIns="34340" anchor="ctr">
            <a:spAutoFit/>
          </a:bodyPr>
          <a:lstStyle>
            <a:defPPr>
              <a:defRPr lang="fr-FR"/>
            </a:defPPr>
            <a:lvl1pPr defTabSz="966788">
              <a:spcBef>
                <a:spcPct val="50000"/>
              </a:spcBef>
              <a:defRPr sz="2000">
                <a:latin typeface="Gill Sans MT"/>
              </a:defRPr>
            </a:lvl1pPr>
            <a:lvl2pPr marL="482600" defTabSz="966788">
              <a:defRPr sz="2400">
                <a:latin typeface="Times New Roman" pitchFamily="18" charset="0"/>
              </a:defRPr>
            </a:lvl2pPr>
            <a:lvl3pPr marL="966788" defTabSz="966788">
              <a:defRPr sz="2400">
                <a:latin typeface="Times New Roman" pitchFamily="18" charset="0"/>
              </a:defRPr>
            </a:lvl3pPr>
            <a:lvl4pPr marL="1449388" defTabSz="966788">
              <a:defRPr sz="2400">
                <a:latin typeface="Times New Roman" pitchFamily="18" charset="0"/>
              </a:defRPr>
            </a:lvl4pPr>
            <a:lvl5pPr marL="1933575" defTabSz="966788">
              <a:defRPr sz="2400"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nl-NL" altLang="nl-NL" dirty="0" err="1">
                <a:sym typeface="Symbol" panose="05050102010706020507" pitchFamily="18" charset="2"/>
              </a:rPr>
              <a:t>Dune</a:t>
            </a:r>
            <a:r>
              <a:rPr lang="nl-NL" altLang="nl-NL" dirty="0">
                <a:sym typeface="Symbol" panose="05050102010706020507" pitchFamily="18" charset="2"/>
              </a:rPr>
              <a:t> </a:t>
            </a:r>
            <a:r>
              <a:rPr lang="nl-NL" altLang="nl-NL" dirty="0" err="1">
                <a:sym typeface="Symbol" panose="05050102010706020507" pitchFamily="18" charset="2"/>
              </a:rPr>
              <a:t>infiltration</a:t>
            </a:r>
            <a:r>
              <a:rPr lang="nl-NL" altLang="nl-NL" dirty="0">
                <a:sym typeface="Symbol" panose="05050102010706020507" pitchFamily="18" charset="2"/>
              </a:rPr>
              <a:t> area</a:t>
            </a:r>
            <a:endParaRPr lang="nl-NL" altLang="nl-NL" dirty="0"/>
          </a:p>
        </p:txBody>
      </p:sp>
      <p:sp>
        <p:nvSpPr>
          <p:cNvPr id="37" name="Text Box 17"/>
          <p:cNvSpPr txBox="1">
            <a:spLocks noChangeArrowheads="1"/>
          </p:cNvSpPr>
          <p:nvPr/>
        </p:nvSpPr>
        <p:spPr bwMode="auto">
          <a:xfrm>
            <a:off x="1330356" y="4513644"/>
            <a:ext cx="2381305" cy="37712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8681" tIns="34340" rIns="68681" bIns="34340" anchor="ctr">
            <a:spAutoFit/>
          </a:bodyPr>
          <a:lstStyle>
            <a:defPPr>
              <a:defRPr lang="fr-FR"/>
            </a:defPPr>
            <a:lvl1pPr defTabSz="966788">
              <a:spcBef>
                <a:spcPct val="50000"/>
              </a:spcBef>
              <a:defRPr sz="2000">
                <a:latin typeface="Gill Sans MT"/>
              </a:defRPr>
            </a:lvl1pPr>
            <a:lvl2pPr marL="482600" defTabSz="966788">
              <a:defRPr sz="2400">
                <a:latin typeface="Times New Roman" pitchFamily="18" charset="0"/>
              </a:defRPr>
            </a:lvl2pPr>
            <a:lvl3pPr marL="966788" defTabSz="966788">
              <a:defRPr sz="2400">
                <a:latin typeface="Times New Roman" pitchFamily="18" charset="0"/>
              </a:defRPr>
            </a:lvl3pPr>
            <a:lvl4pPr marL="1449388" defTabSz="966788">
              <a:defRPr sz="2400">
                <a:latin typeface="Times New Roman" pitchFamily="18" charset="0"/>
              </a:defRPr>
            </a:lvl4pPr>
            <a:lvl5pPr marL="1933575" defTabSz="966788">
              <a:defRPr sz="2400"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nl-NL" altLang="nl-NL" dirty="0">
                <a:sym typeface="Symbol" panose="05050102010706020507" pitchFamily="18" charset="2"/>
              </a:rPr>
              <a:t>WTP – Wim Mensink</a:t>
            </a:r>
            <a:endParaRPr lang="nl-NL" altLang="nl-NL" dirty="0"/>
          </a:p>
        </p:txBody>
      </p:sp>
      <p:sp>
        <p:nvSpPr>
          <p:cNvPr id="48" name="Text Box 17"/>
          <p:cNvSpPr txBox="1">
            <a:spLocks noChangeArrowheads="1"/>
          </p:cNvSpPr>
          <p:nvPr/>
        </p:nvSpPr>
        <p:spPr bwMode="auto">
          <a:xfrm>
            <a:off x="1356325" y="2236597"/>
            <a:ext cx="3493148" cy="68490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8681" tIns="34340" rIns="68681" bIns="34340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latin typeface="Gill Sans MT"/>
                <a:sym typeface="Symbol" panose="05050102010706020507" pitchFamily="18" charset="2"/>
              </a:rPr>
              <a:t>WTP – Martien den Blanken </a:t>
            </a:r>
            <a:br>
              <a:rPr lang="nl-NL" altLang="nl-NL" sz="2000" dirty="0">
                <a:latin typeface="Gill Sans MT"/>
                <a:sym typeface="Symbol" panose="05050102010706020507" pitchFamily="18" charset="2"/>
              </a:rPr>
            </a:br>
            <a:r>
              <a:rPr lang="nl-NL" altLang="nl-NL" sz="2000" dirty="0">
                <a:latin typeface="Gill Sans MT"/>
                <a:sym typeface="Symbol" panose="05050102010706020507" pitchFamily="18" charset="2"/>
              </a:rPr>
              <a:t>(direct </a:t>
            </a:r>
            <a:r>
              <a:rPr lang="nl-NL" altLang="nl-NL" sz="2000" dirty="0" err="1">
                <a:latin typeface="Gill Sans MT"/>
                <a:sym typeface="Symbol" panose="05050102010706020507" pitchFamily="18" charset="2"/>
              </a:rPr>
              <a:t>surface</a:t>
            </a:r>
            <a:r>
              <a:rPr lang="nl-NL" altLang="nl-NL" sz="2000" dirty="0">
                <a:latin typeface="Gill Sans MT"/>
                <a:sym typeface="Symbol" panose="05050102010706020507" pitchFamily="18" charset="2"/>
              </a:rPr>
              <a:t> water treatment)</a:t>
            </a:r>
            <a:endParaRPr lang="nl-NL" altLang="nl-NL" sz="2000" dirty="0">
              <a:latin typeface="Gill Sans M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94015" y="2354557"/>
            <a:ext cx="252000" cy="252000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hangingPunct="0"/>
            <a:endParaRPr lang="en-US" sz="24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894015" y="2980678"/>
            <a:ext cx="252000" cy="252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hangingPunct="0"/>
            <a:endParaRPr lang="en-US" sz="24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99052" y="3494016"/>
            <a:ext cx="252000" cy="25200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hangingPunct="0"/>
            <a:endParaRPr lang="en-US" sz="24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94015" y="4047870"/>
            <a:ext cx="252000" cy="252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hangingPunct="0"/>
            <a:endParaRPr lang="en-US" sz="24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99052" y="4581195"/>
            <a:ext cx="252000" cy="252000"/>
          </a:xfrm>
          <a:prstGeom prst="ellipse">
            <a:avLst/>
          </a:prstGeom>
          <a:solidFill>
            <a:schemeClr val="accent5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hangingPunct="0"/>
            <a:endParaRPr lang="en-US" sz="24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91708" y="1633428"/>
            <a:ext cx="252000" cy="252000"/>
          </a:xfrm>
          <a:prstGeom prst="ellipse">
            <a:avLst/>
          </a:prstGeom>
          <a:solidFill>
            <a:schemeClr val="accent3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hangingPunct="0"/>
            <a:endParaRPr lang="en-US" sz="24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899052" y="5054876"/>
            <a:ext cx="252000" cy="252000"/>
          </a:xfrm>
          <a:prstGeom prst="ellipse">
            <a:avLst/>
          </a:prstGeom>
          <a:solidFill>
            <a:srgbClr val="00B050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hangingPunct="0"/>
            <a:endParaRPr lang="en-US" sz="2400" dirty="0">
              <a:solidFill>
                <a:srgbClr val="FFFFFF"/>
              </a:solidFill>
              <a:sym typeface="Helvetica 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8DB2F4-E733-4084-B92C-F6056916C328}"/>
              </a:ext>
            </a:extLst>
          </p:cNvPr>
          <p:cNvGrpSpPr/>
          <p:nvPr/>
        </p:nvGrpSpPr>
        <p:grpSpPr>
          <a:xfrm>
            <a:off x="7863282" y="2294676"/>
            <a:ext cx="3506868" cy="3576735"/>
            <a:chOff x="6117845" y="3044699"/>
            <a:chExt cx="2745371" cy="2521561"/>
          </a:xfrm>
        </p:grpSpPr>
        <p:sp>
          <p:nvSpPr>
            <p:cNvPr id="27" name="Oval 26"/>
            <p:cNvSpPr/>
            <p:nvPr/>
          </p:nvSpPr>
          <p:spPr>
            <a:xfrm rot="897915">
              <a:off x="6129921" y="3670679"/>
              <a:ext cx="448895" cy="67150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8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148" hangingPunct="0"/>
              <a:endParaRPr lang="en-US" sz="2400" dirty="0">
                <a:solidFill>
                  <a:srgbClr val="FFFFFF"/>
                </a:solidFill>
                <a:sym typeface="Helvetica Light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263622" y="3044699"/>
              <a:ext cx="2482596" cy="1361960"/>
              <a:chOff x="8126396" y="3183279"/>
              <a:chExt cx="2123863" cy="1469846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10034672" y="3183279"/>
                <a:ext cx="215587" cy="2719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chemeClr val="tx2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3578" tIns="53578" rIns="53578" bIns="53578" numCol="1" spcCol="38100" rtlCol="0" anchor="ctr">
                <a:spAutoFit/>
              </a:bodyPr>
              <a:lstStyle/>
              <a:p>
                <a:pPr algn="ctr" defTabSz="616148" hangingPunct="0"/>
                <a:endParaRPr lang="en-US" sz="2400" dirty="0">
                  <a:solidFill>
                    <a:srgbClr val="FFFFFF"/>
                  </a:solidFill>
                  <a:sym typeface="Helvetica Light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286976" y="3357989"/>
                <a:ext cx="215587" cy="271964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solidFill>
                  <a:schemeClr val="tx2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3578" tIns="53578" rIns="53578" bIns="53578" numCol="1" spcCol="38100" rtlCol="0" anchor="ctr">
                <a:spAutoFit/>
              </a:bodyPr>
              <a:lstStyle/>
              <a:p>
                <a:pPr algn="ctr" defTabSz="616148" hangingPunct="0"/>
                <a:endParaRPr lang="en-US" sz="2400" dirty="0">
                  <a:solidFill>
                    <a:srgbClr val="FFFFFF"/>
                  </a:solidFill>
                  <a:sym typeface="Helvetica Light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126396" y="4381158"/>
                <a:ext cx="215587" cy="27196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chemeClr val="tx2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3578" tIns="53578" rIns="53578" bIns="53578" numCol="1" spcCol="38100" rtlCol="0" anchor="ctr">
                <a:spAutoFit/>
              </a:bodyPr>
              <a:lstStyle/>
              <a:p>
                <a:pPr algn="ctr" defTabSz="616148" hangingPunct="0"/>
                <a:endParaRPr lang="en-US" sz="2400" dirty="0">
                  <a:solidFill>
                    <a:srgbClr val="FFFFFF"/>
                  </a:solidFill>
                  <a:sym typeface="Helvetica Light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6117845" y="4092828"/>
              <a:ext cx="252000" cy="252000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tx2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148" hangingPunct="0"/>
              <a:endParaRPr lang="en-US" sz="24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8338160" y="5314260"/>
              <a:ext cx="252000" cy="252000"/>
            </a:xfrm>
            <a:prstGeom prst="ellipse">
              <a:avLst/>
            </a:prstGeom>
            <a:solidFill>
              <a:schemeClr val="accent3"/>
            </a:solidFill>
            <a:ln w="12700" cap="flat">
              <a:solidFill>
                <a:schemeClr val="tx2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148" hangingPunct="0"/>
              <a:endParaRPr lang="en-US" sz="24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6DF2C0-1F01-4764-B87A-AE7B235BA9EC}"/>
                </a:ext>
              </a:extLst>
            </p:cNvPr>
            <p:cNvSpPr/>
            <p:nvPr/>
          </p:nvSpPr>
          <p:spPr>
            <a:xfrm>
              <a:off x="8611216" y="3122605"/>
              <a:ext cx="252000" cy="252000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chemeClr val="tx2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148" hangingPunct="0"/>
              <a:endParaRPr lang="en-US" sz="2400" dirty="0">
                <a:solidFill>
                  <a:srgbClr val="FFFFFF"/>
                </a:solidFill>
                <a:sym typeface="Helvetica Light"/>
              </a:endParaRPr>
            </a:p>
          </p:txBody>
        </p:sp>
      </p:grpSp>
      <p:sp>
        <p:nvSpPr>
          <p:cNvPr id="41" name="Titel 1">
            <a:extLst>
              <a:ext uri="{FF2B5EF4-FFF2-40B4-BE49-F238E27FC236}">
                <a16:creationId xmlns:a16="http://schemas.microsoft.com/office/drawing/2014/main" id="{EC5DFACE-113B-4195-A7D7-81DCAC4A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/>
              <a:t>Production</a:t>
            </a:r>
            <a:r>
              <a:rPr lang="nl-NL" dirty="0"/>
              <a:t> </a:t>
            </a:r>
            <a:r>
              <a:rPr lang="nl-NL" dirty="0" err="1"/>
              <a:t>locations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27649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B4ABA-CD4A-4993-A567-89F525B7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400" dirty="0"/>
              <a:t>Distribution </a:t>
            </a:r>
            <a:r>
              <a:rPr lang="nl-NL" sz="4400" dirty="0" err="1"/>
              <a:t>network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4DD6FD-4BFE-49E3-8613-5B2B5B3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lvl="0" indent="-342900">
              <a:lnSpc>
                <a:spcPts val="3000"/>
              </a:lnSpc>
              <a:buClr>
                <a:schemeClr val="tx2"/>
              </a:buClr>
              <a:buSzPct val="130000"/>
              <a:buFontTx/>
              <a:buChar char="•"/>
              <a:defRPr/>
            </a:pPr>
            <a:r>
              <a:rPr lang="fr-FR" sz="2800" dirty="0" err="1">
                <a:latin typeface="Gill Sans MT"/>
              </a:rPr>
              <a:t>Connected</a:t>
            </a:r>
            <a:r>
              <a:rPr lang="fr-FR" sz="2800" dirty="0">
                <a:latin typeface="Gill Sans MT"/>
              </a:rPr>
              <a:t> distribution </a:t>
            </a:r>
            <a:r>
              <a:rPr lang="fr-FR" sz="2800" dirty="0" err="1">
                <a:latin typeface="Gill Sans MT"/>
              </a:rPr>
              <a:t>regions</a:t>
            </a:r>
            <a:endParaRPr lang="fr-FR" sz="2800" dirty="0">
              <a:latin typeface="Gill Sans MT"/>
            </a:endParaRPr>
          </a:p>
          <a:p>
            <a:pPr marL="230188" lvl="0" indent="-342900">
              <a:lnSpc>
                <a:spcPts val="3000"/>
              </a:lnSpc>
              <a:buClr>
                <a:schemeClr val="tx2"/>
              </a:buClr>
              <a:buSzPct val="130000"/>
              <a:buFontTx/>
              <a:buChar char="•"/>
              <a:defRPr/>
            </a:pPr>
            <a:r>
              <a:rPr lang="fr-FR" sz="2800" dirty="0" err="1">
                <a:latin typeface="Gill Sans MT"/>
              </a:rPr>
              <a:t>Mixing</a:t>
            </a:r>
            <a:r>
              <a:rPr lang="fr-FR" sz="2800" dirty="0">
                <a:latin typeface="Gill Sans MT"/>
              </a:rPr>
              <a:t> zones</a:t>
            </a:r>
          </a:p>
          <a:p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D7DFC62-FDA4-4291-8E4E-1995159C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42" y="0"/>
            <a:ext cx="472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7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B0CA-7A1F-644C-975F-5D11208A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Transport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pipes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6F596B-E677-D248-B820-75B4FC7A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786"/>
            <a:ext cx="12192000" cy="3550653"/>
          </a:xfrm>
          <a:prstGeom prst="rect">
            <a:avLst/>
          </a:prstGeom>
        </p:spPr>
      </p:pic>
      <p:graphicFrame>
        <p:nvGraphicFramePr>
          <p:cNvPr id="5" name="Tabel 7">
            <a:extLst>
              <a:ext uri="{FF2B5EF4-FFF2-40B4-BE49-F238E27FC236}">
                <a16:creationId xmlns:a16="http://schemas.microsoft.com/office/drawing/2014/main" id="{27672FF2-2D97-4AA7-92A0-203A43A91E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859564"/>
              </p:ext>
            </p:extLst>
          </p:nvPr>
        </p:nvGraphicFramePr>
        <p:xfrm>
          <a:off x="1760772" y="2379756"/>
          <a:ext cx="703738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796">
                  <a:extLst>
                    <a:ext uri="{9D8B030D-6E8A-4147-A177-3AD203B41FA5}">
                      <a16:colId xmlns:a16="http://schemas.microsoft.com/office/drawing/2014/main" val="3541769501"/>
                    </a:ext>
                  </a:extLst>
                </a:gridCol>
                <a:gridCol w="2345796">
                  <a:extLst>
                    <a:ext uri="{9D8B030D-6E8A-4147-A177-3AD203B41FA5}">
                      <a16:colId xmlns:a16="http://schemas.microsoft.com/office/drawing/2014/main" val="598322971"/>
                    </a:ext>
                  </a:extLst>
                </a:gridCol>
                <a:gridCol w="2345796">
                  <a:extLst>
                    <a:ext uri="{9D8B030D-6E8A-4147-A177-3AD203B41FA5}">
                      <a16:colId xmlns:a16="http://schemas.microsoft.com/office/drawing/2014/main" val="285232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Material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Pipe </a:t>
                      </a:r>
                      <a:r>
                        <a:rPr lang="nl-NL" dirty="0" err="1"/>
                        <a:t>length</a:t>
                      </a:r>
                      <a:r>
                        <a:rPr lang="nl-NL" dirty="0"/>
                        <a:t>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Pipe </a:t>
                      </a:r>
                      <a:r>
                        <a:rPr lang="nl-NL" dirty="0" err="1"/>
                        <a:t>length</a:t>
                      </a:r>
                      <a:r>
                        <a:rPr lang="nl-NL" dirty="0"/>
                        <a:t>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69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Asbestos</a:t>
                      </a:r>
                      <a:r>
                        <a:rPr lang="nl-NL" dirty="0"/>
                        <a:t> 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3 960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2 730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40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1 940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31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Grey</a:t>
                      </a:r>
                      <a:r>
                        <a:rPr lang="nl-NL" dirty="0"/>
                        <a:t> cast iron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68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Nodular</a:t>
                      </a:r>
                      <a:r>
                        <a:rPr lang="nl-NL" dirty="0"/>
                        <a:t> cast iron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28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Concrete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19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53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98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10 390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64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73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B0CA-7A1F-644C-975F-5D11208A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Hydraulics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6F596B-E677-D248-B820-75B4FC7A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786"/>
            <a:ext cx="12192000" cy="3550653"/>
          </a:xfrm>
          <a:prstGeom prst="rect">
            <a:avLst/>
          </a:prstGeom>
        </p:spPr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16C3D50-540E-4421-9A14-9B6B1644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indent="-342900">
              <a:lnSpc>
                <a:spcPts val="3000"/>
              </a:lnSpc>
              <a:buClr>
                <a:schemeClr val="tx2"/>
              </a:buClr>
              <a:buSzPct val="130000"/>
              <a:buFontTx/>
              <a:buChar char="•"/>
              <a:defRPr/>
            </a:pPr>
            <a:r>
              <a:rPr lang="fr-FR" sz="2000" b="0" dirty="0">
                <a:latin typeface="Gill Sans MT"/>
              </a:rPr>
              <a:t>Pressure:</a:t>
            </a:r>
          </a:p>
          <a:p>
            <a:pPr marL="752475" lvl="2" indent="-342900">
              <a:lnSpc>
                <a:spcPts val="3000"/>
              </a:lnSpc>
              <a:buClr>
                <a:schemeClr val="tx2"/>
              </a:buClr>
              <a:buSzPct val="13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chemeClr val="tx1"/>
                </a:solidFill>
                <a:latin typeface="Gill Sans MT"/>
              </a:rPr>
              <a:t>Maximum 650 kPa at </a:t>
            </a:r>
            <a:r>
              <a:rPr lang="fr-FR" sz="2000" dirty="0" err="1">
                <a:solidFill>
                  <a:schemeClr val="tx1"/>
                </a:solidFill>
                <a:latin typeface="Gill Sans MT"/>
              </a:rPr>
              <a:t>pumping</a:t>
            </a:r>
            <a:r>
              <a:rPr lang="fr-FR" sz="2000" dirty="0">
                <a:solidFill>
                  <a:schemeClr val="tx1"/>
                </a:solidFill>
                <a:latin typeface="Gill Sans MT"/>
              </a:rPr>
              <a:t> station</a:t>
            </a:r>
          </a:p>
          <a:p>
            <a:pPr marL="742950" lvl="1" indent="-342900">
              <a:lnSpc>
                <a:spcPts val="3000"/>
              </a:lnSpc>
              <a:buClr>
                <a:schemeClr val="tx2"/>
              </a:buClr>
              <a:buSzPct val="130000"/>
              <a:buFont typeface="Wingdings" panose="05000000000000000000" pitchFamily="2" charset="2"/>
              <a:buChar char="Ø"/>
              <a:defRPr/>
            </a:pPr>
            <a:r>
              <a:rPr lang="fr-FR" sz="2000" dirty="0" err="1">
                <a:solidFill>
                  <a:schemeClr val="tx1"/>
                </a:solidFill>
                <a:latin typeface="Gill Sans MT"/>
              </a:rPr>
              <a:t>Setpoint</a:t>
            </a:r>
            <a:r>
              <a:rPr lang="fr-FR" sz="2000" dirty="0">
                <a:solidFill>
                  <a:schemeClr val="tx1"/>
                </a:solidFill>
                <a:latin typeface="Gill Sans MT"/>
              </a:rPr>
              <a:t> 300 kPa in network</a:t>
            </a:r>
          </a:p>
          <a:p>
            <a:pPr marL="742950" lvl="1" indent="-342900">
              <a:lnSpc>
                <a:spcPts val="3000"/>
              </a:lnSpc>
              <a:buClr>
                <a:schemeClr val="tx2"/>
              </a:buClr>
              <a:buSzPct val="13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chemeClr val="tx1"/>
                </a:solidFill>
                <a:latin typeface="Gill Sans MT"/>
              </a:rPr>
              <a:t>To </a:t>
            </a:r>
            <a:r>
              <a:rPr lang="fr-FR" sz="2000" dirty="0" err="1">
                <a:solidFill>
                  <a:schemeClr val="tx1"/>
                </a:solidFill>
                <a:latin typeface="Gill Sans MT"/>
              </a:rPr>
              <a:t>reach</a:t>
            </a:r>
            <a:r>
              <a:rPr lang="fr-FR" sz="2000" dirty="0">
                <a:solidFill>
                  <a:schemeClr val="tx1"/>
                </a:solidFill>
                <a:latin typeface="Gill Sans MT"/>
              </a:rPr>
              <a:t> minimum of 200 kPa at 1.16 m3/h at </a:t>
            </a:r>
            <a:r>
              <a:rPr lang="fr-FR" sz="2000" dirty="0" err="1">
                <a:solidFill>
                  <a:schemeClr val="tx1"/>
                </a:solidFill>
                <a:latin typeface="Gill Sans MT"/>
              </a:rPr>
              <a:t>customer</a:t>
            </a:r>
            <a:endParaRPr lang="fr-FR" sz="2000" dirty="0">
              <a:solidFill>
                <a:schemeClr val="tx1"/>
              </a:solidFill>
              <a:latin typeface="Gill Sans MT"/>
            </a:endParaRPr>
          </a:p>
          <a:p>
            <a:pPr marL="400050" lvl="1" indent="0">
              <a:lnSpc>
                <a:spcPts val="3000"/>
              </a:lnSpc>
              <a:buClr>
                <a:schemeClr val="tx2"/>
              </a:buClr>
              <a:buSzPct val="130000"/>
              <a:buNone/>
              <a:defRPr/>
            </a:pPr>
            <a:endParaRPr lang="fr-FR" sz="2000" dirty="0">
              <a:solidFill>
                <a:schemeClr val="tx1"/>
              </a:solidFill>
              <a:latin typeface="Gill Sans MT"/>
            </a:endParaRPr>
          </a:p>
          <a:p>
            <a:pPr marL="230188" indent="-342900">
              <a:lnSpc>
                <a:spcPts val="3000"/>
              </a:lnSpc>
              <a:buClr>
                <a:schemeClr val="tx2"/>
              </a:buClr>
              <a:buSzPct val="130000"/>
              <a:buFontTx/>
              <a:buChar char="•"/>
              <a:defRPr/>
            </a:pPr>
            <a:r>
              <a:rPr lang="fr-FR" sz="2000" b="0" dirty="0" err="1">
                <a:latin typeface="Gill Sans MT"/>
              </a:rPr>
              <a:t>Residence</a:t>
            </a:r>
            <a:r>
              <a:rPr lang="fr-FR" sz="2000" b="0" dirty="0">
                <a:latin typeface="Gill Sans MT"/>
              </a:rPr>
              <a:t> time:</a:t>
            </a:r>
          </a:p>
          <a:p>
            <a:pPr marL="752475" lvl="2" indent="-342900">
              <a:lnSpc>
                <a:spcPts val="3000"/>
              </a:lnSpc>
              <a:buClr>
                <a:schemeClr val="tx2"/>
              </a:buClr>
              <a:buSzPct val="13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latin typeface="Gill Sans MT"/>
              </a:rPr>
              <a:t>Minimal ½ </a:t>
            </a:r>
            <a:r>
              <a:rPr lang="fr-FR" sz="2000" dirty="0" err="1">
                <a:latin typeface="Gill Sans MT"/>
              </a:rPr>
              <a:t>day</a:t>
            </a:r>
            <a:r>
              <a:rPr lang="fr-FR" sz="2000" dirty="0">
                <a:latin typeface="Gill Sans MT"/>
              </a:rPr>
              <a:t> </a:t>
            </a:r>
          </a:p>
          <a:p>
            <a:pPr marL="742950" lvl="1" indent="-342900">
              <a:lnSpc>
                <a:spcPts val="3000"/>
              </a:lnSpc>
              <a:buClr>
                <a:schemeClr val="tx2"/>
              </a:buClr>
              <a:buSzPct val="13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chemeClr val="tx1"/>
                </a:solidFill>
                <a:latin typeface="Gill Sans MT"/>
              </a:rPr>
              <a:t>Maximum 10 </a:t>
            </a:r>
            <a:r>
              <a:rPr lang="fr-FR" sz="2000" dirty="0" err="1">
                <a:solidFill>
                  <a:schemeClr val="tx1"/>
                </a:solidFill>
                <a:latin typeface="Gill Sans MT"/>
              </a:rPr>
              <a:t>days</a:t>
            </a:r>
            <a:endParaRPr lang="fr-FR" sz="2000" dirty="0">
              <a:solidFill>
                <a:schemeClr val="tx1"/>
              </a:solidFill>
              <a:latin typeface="Gill Sans MT"/>
            </a:endParaRPr>
          </a:p>
          <a:p>
            <a:pPr marL="742950" lvl="1" indent="-342900">
              <a:lnSpc>
                <a:spcPts val="3000"/>
              </a:lnSpc>
              <a:buClr>
                <a:schemeClr val="tx2"/>
              </a:buClr>
              <a:buSzPct val="130000"/>
              <a:buFont typeface="Wingdings" panose="05000000000000000000" pitchFamily="2" charset="2"/>
              <a:buChar char="Ø"/>
              <a:defRPr/>
            </a:pPr>
            <a:r>
              <a:rPr lang="fr-FR" sz="2000" dirty="0" err="1">
                <a:solidFill>
                  <a:schemeClr val="tx1"/>
                </a:solidFill>
                <a:latin typeface="Gill Sans MT"/>
              </a:rPr>
              <a:t>Usually</a:t>
            </a:r>
            <a:r>
              <a:rPr lang="fr-FR" sz="2000" dirty="0">
                <a:solidFill>
                  <a:schemeClr val="tx1"/>
                </a:solidFill>
                <a:latin typeface="Gill Sans MT"/>
              </a:rPr>
              <a:t> 2-3 </a:t>
            </a:r>
            <a:r>
              <a:rPr lang="fr-FR" sz="2000" dirty="0" err="1">
                <a:solidFill>
                  <a:schemeClr val="tx1"/>
                </a:solidFill>
                <a:latin typeface="Gill Sans MT"/>
              </a:rPr>
              <a:t>days</a:t>
            </a:r>
            <a:endParaRPr lang="fr-FR" sz="2000" dirty="0">
              <a:solidFill>
                <a:schemeClr val="tx1"/>
              </a:solidFill>
              <a:latin typeface="Gill Sans MT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410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A7A63-C460-483E-A506-FC4E20B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Hydraulic</a:t>
            </a:r>
            <a:r>
              <a:rPr lang="nl-NL" dirty="0"/>
              <a:t> 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9DC529-5208-4442-8B90-BE95C8A9D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Synergi</a:t>
            </a:r>
            <a:endParaRPr lang="nl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2217555-475B-4A6D-8674-5D357650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71" y="1367923"/>
            <a:ext cx="7335323" cy="4937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24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B0CA-7A1F-644C-975F-5D11208A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Leakage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6F596B-E677-D248-B820-75B4FC7A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786"/>
            <a:ext cx="12192000" cy="3550653"/>
          </a:xfrm>
          <a:prstGeom prst="rect">
            <a:avLst/>
          </a:prstGeom>
        </p:spPr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16C3D50-540E-4421-9A14-9B6B1644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 algn="just">
              <a:lnSpc>
                <a:spcPts val="3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tx1"/>
                </a:solidFill>
                <a:latin typeface="Gill Sans MT"/>
              </a:rPr>
              <a:t>Non-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revenue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water ~6%</a:t>
            </a:r>
          </a:p>
          <a:p>
            <a:pPr marL="800100" lvl="1" indent="-342900" algn="just">
              <a:lnSpc>
                <a:spcPts val="3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tx1"/>
              </a:solidFill>
              <a:latin typeface="Gill Sans MT"/>
            </a:endParaRPr>
          </a:p>
          <a:p>
            <a:pPr marL="800100" lvl="1" indent="-342900" algn="just">
              <a:lnSpc>
                <a:spcPts val="3000"/>
              </a:lnSpc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tx1"/>
                </a:solidFill>
                <a:latin typeface="Gill Sans MT"/>
              </a:rPr>
              <a:t>ILI = CARL / UARL</a:t>
            </a:r>
          </a:p>
          <a:p>
            <a:pPr marL="800100" lvl="1" indent="-342900" algn="just">
              <a:lnSpc>
                <a:spcPts val="3000"/>
              </a:lnSpc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tx1"/>
                </a:solidFill>
                <a:latin typeface="Gill Sans MT"/>
              </a:rPr>
              <a:t>CARL = 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Current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Actual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Real 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Losses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[liter/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day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]</a:t>
            </a:r>
          </a:p>
          <a:p>
            <a:pPr marL="800100" lvl="1" indent="-342900" algn="just">
              <a:lnSpc>
                <a:spcPts val="3000"/>
              </a:lnSpc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tx1"/>
                </a:solidFill>
                <a:latin typeface="Gill Sans MT"/>
              </a:rPr>
              <a:t>UARL = 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Unavoidable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Actual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Real 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Losses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[liter/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day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]</a:t>
            </a:r>
          </a:p>
          <a:p>
            <a:pPr marL="800100" lvl="1" indent="-342900" algn="just">
              <a:lnSpc>
                <a:spcPts val="3000"/>
              </a:lnSpc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tx1"/>
                </a:solidFill>
                <a:latin typeface="Gill Sans MT"/>
              </a:rPr>
              <a:t>UARL = (18 x 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length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DN+TN [km] + 0.8 x # 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lateral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connections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+ 25 x 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length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LCN [km]) x 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pressure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 [</a:t>
            </a:r>
            <a:r>
              <a:rPr lang="nl-NL" sz="2000" dirty="0" err="1">
                <a:solidFill>
                  <a:schemeClr val="tx1"/>
                </a:solidFill>
                <a:latin typeface="Gill Sans MT"/>
              </a:rPr>
              <a:t>mwk</a:t>
            </a:r>
            <a:r>
              <a:rPr lang="nl-NL" sz="2000" dirty="0">
                <a:solidFill>
                  <a:schemeClr val="tx1"/>
                </a:solidFill>
                <a:latin typeface="Gill Sans MT"/>
              </a:rPr>
              <a:t>]</a:t>
            </a:r>
          </a:p>
          <a:p>
            <a:pPr marL="800100" lvl="1" indent="-342900" algn="just">
              <a:lnSpc>
                <a:spcPts val="3000"/>
              </a:lnSpc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tx1"/>
                </a:solidFill>
                <a:latin typeface="Gill Sans MT"/>
              </a:rPr>
              <a:t>ILI = 0.52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nl-NL" sz="2000" b="0" dirty="0"/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nl-NL" sz="2000" b="0" dirty="0"/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nl-NL" sz="20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46104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B0CA-7A1F-644C-975F-5D11208A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water </a:t>
            </a:r>
            <a:r>
              <a:rPr lang="nl-NL" dirty="0" err="1"/>
              <a:t>quality</a:t>
            </a:r>
            <a:r>
              <a:rPr lang="nl-NL" dirty="0"/>
              <a:t> in </a:t>
            </a:r>
            <a:r>
              <a:rPr lang="nl-NL" dirty="0" err="1"/>
              <a:t>distribution</a:t>
            </a:r>
            <a:r>
              <a:rPr lang="nl-NL" dirty="0"/>
              <a:t> system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6F596B-E677-D248-B820-75B4FC7A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786"/>
            <a:ext cx="12192000" cy="3550653"/>
          </a:xfrm>
          <a:prstGeom prst="rect">
            <a:avLst/>
          </a:prstGeom>
        </p:spPr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16C3D50-540E-4421-9A14-9B6B1644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err="1"/>
              <a:t>Hardly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online monitoring in distribution network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err="1"/>
              <a:t>Tap</a:t>
            </a:r>
            <a:r>
              <a:rPr lang="fr-FR" dirty="0"/>
              <a:t> </a:t>
            </a:r>
            <a:r>
              <a:rPr lang="fr-FR" dirty="0" err="1"/>
              <a:t>samples</a:t>
            </a:r>
            <a:r>
              <a:rPr lang="fr-FR" dirty="0"/>
              <a:t> ~4000 per </a:t>
            </a:r>
            <a:r>
              <a:rPr lang="fr-FR" dirty="0" err="1"/>
              <a:t>year</a:t>
            </a:r>
            <a:endParaRPr lang="fr-FR" dirty="0"/>
          </a:p>
          <a:p>
            <a:pPr marL="1257300" lvl="2" indent="-342900">
              <a:lnSpc>
                <a:spcPts val="3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r-FR" sz="2800" dirty="0"/>
              <a:t>Sampling by </a:t>
            </a:r>
            <a:r>
              <a:rPr lang="fr-FR" sz="2800" dirty="0" err="1"/>
              <a:t>accreditated</a:t>
            </a:r>
            <a:r>
              <a:rPr lang="fr-FR" sz="2800" dirty="0"/>
              <a:t> </a:t>
            </a:r>
            <a:r>
              <a:rPr lang="fr-FR" sz="2800" dirty="0" err="1"/>
              <a:t>laboratory</a:t>
            </a:r>
            <a:r>
              <a:rPr lang="fr-FR" sz="2800" dirty="0"/>
              <a:t> (Het </a:t>
            </a:r>
            <a:r>
              <a:rPr lang="fr-FR" sz="2800" dirty="0" err="1"/>
              <a:t>Waterlaboratorium</a:t>
            </a:r>
            <a:r>
              <a:rPr lang="fr-FR" sz="2800" dirty="0"/>
              <a:t>: HWL)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err="1"/>
              <a:t>Hardly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exceedings</a:t>
            </a:r>
            <a:r>
              <a:rPr lang="fr-FR" dirty="0"/>
              <a:t> of </a:t>
            </a:r>
            <a:r>
              <a:rPr lang="fr-FR" dirty="0" err="1"/>
              <a:t>health-related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fr-FR" sz="28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477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B4ABA-CD4A-4993-A567-89F525B7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400" dirty="0"/>
              <a:t>Brown water issues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4DD6FD-4BFE-49E3-8613-5B2B5B3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lvl="0" indent="-342900">
              <a:lnSpc>
                <a:spcPts val="3000"/>
              </a:lnSpc>
              <a:buClr>
                <a:schemeClr val="tx2"/>
              </a:buClr>
              <a:buSzPct val="130000"/>
              <a:buFontTx/>
              <a:buChar char="•"/>
              <a:defRPr/>
            </a:pPr>
            <a:r>
              <a:rPr lang="fr-FR" sz="2800" dirty="0" err="1">
                <a:latin typeface="Gill Sans MT"/>
              </a:rPr>
              <a:t>Biological</a:t>
            </a:r>
            <a:r>
              <a:rPr lang="fr-FR" sz="2800" dirty="0">
                <a:latin typeface="Gill Sans MT"/>
              </a:rPr>
              <a:t> </a:t>
            </a:r>
            <a:r>
              <a:rPr lang="fr-FR" sz="2800" dirty="0" err="1">
                <a:latin typeface="Gill Sans MT"/>
              </a:rPr>
              <a:t>unstable</a:t>
            </a:r>
            <a:r>
              <a:rPr lang="fr-FR" sz="2800" dirty="0">
                <a:latin typeface="Gill Sans MT"/>
              </a:rPr>
              <a:t> water</a:t>
            </a:r>
          </a:p>
          <a:p>
            <a:pPr marL="230188" lvl="0" indent="-342900">
              <a:lnSpc>
                <a:spcPts val="3000"/>
              </a:lnSpc>
              <a:buClr>
                <a:schemeClr val="tx2"/>
              </a:buClr>
              <a:buSzPct val="130000"/>
              <a:buFontTx/>
              <a:buChar char="•"/>
              <a:defRPr/>
            </a:pPr>
            <a:r>
              <a:rPr lang="fr-FR" dirty="0">
                <a:latin typeface="Gill Sans MT"/>
              </a:rPr>
              <a:t>Cast </a:t>
            </a:r>
            <a:r>
              <a:rPr lang="fr-FR" dirty="0" err="1">
                <a:latin typeface="Gill Sans MT"/>
              </a:rPr>
              <a:t>iron</a:t>
            </a:r>
            <a:endParaRPr lang="fr-FR" sz="2800" dirty="0">
              <a:latin typeface="Gill Sans MT"/>
            </a:endParaRPr>
          </a:p>
          <a:p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D7DFC62-FDA4-4291-8E4E-1995159C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42" y="0"/>
            <a:ext cx="4725058" cy="6858000"/>
          </a:xfrm>
          <a:prstGeom prst="rect">
            <a:avLst/>
          </a:prstGeom>
        </p:spPr>
      </p:pic>
      <p:pic>
        <p:nvPicPr>
          <p:cNvPr id="5" name="Picture 2" descr="Bruin water uit de kraan (Foto: Gerard van Stam)">
            <a:extLst>
              <a:ext uri="{FF2B5EF4-FFF2-40B4-BE49-F238E27FC236}">
                <a16:creationId xmlns:a16="http://schemas.microsoft.com/office/drawing/2014/main" id="{D8647ACF-64E4-40DF-A2B3-7A3268B3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54" y="3523986"/>
            <a:ext cx="5323308" cy="299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28901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uwset ppt PNG" id="{24E8993A-303B-F141-B0FD-429C11AAB46F}" vid="{36609FF4-ED89-E642-871B-C26AA28E007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4" ma:contentTypeDescription="Create a new document." ma:contentTypeScope="" ma:versionID="5387e7cbef480b8df1b51dc0ef55ac8c">
  <xsd:schema xmlns:xsd="http://www.w3.org/2001/XMLSchema" xmlns:xs="http://www.w3.org/2001/XMLSchema" xmlns:p="http://schemas.microsoft.com/office/2006/metadata/properties" xmlns:ns2="71564668-aa87-48e2-b8b4-12fb9ab27000" targetNamespace="http://schemas.microsoft.com/office/2006/metadata/properties" ma:root="true" ma:fieldsID="e2e762edc8edaccd985098fccf56031c" ns2:_="">
    <xsd:import namespace="71564668-aa87-48e2-b8b4-12fb9ab27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2D88F6-1308-414B-AAA2-AD4A90677DB2}"/>
</file>

<file path=customXml/itemProps2.xml><?xml version="1.0" encoding="utf-8"?>
<ds:datastoreItem xmlns:ds="http://schemas.openxmlformats.org/officeDocument/2006/customXml" ds:itemID="{6DCAADCD-5937-4966-95EF-C380AD476E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996C38-1F6C-4265-9A17-0DF7E47888F0}">
  <ds:schemaRefs>
    <ds:schemaRef ds:uri="2fda8703-4013-4306-ae1c-0b6e8042ec52"/>
    <ds:schemaRef ds:uri="b38eb241-d3f0-4af9-9bc1-b6a0af13b96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f5c945e-be83-4c3d-8854-e08a0db403f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Bouwset ppt PNG</Template>
  <TotalTime>389</TotalTime>
  <Words>297</Words>
  <Application>Microsoft Office PowerPoint</Application>
  <PresentationFormat>Breedbeeld</PresentationFormat>
  <Paragraphs>83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Gill Sans MT</vt:lpstr>
      <vt:lpstr>Helvetica</vt:lpstr>
      <vt:lpstr>Wingdings</vt:lpstr>
      <vt:lpstr>Kantoorthema</vt:lpstr>
      <vt:lpstr>PowerPoint-presentatie</vt:lpstr>
      <vt:lpstr>Production locations</vt:lpstr>
      <vt:lpstr>Distribution network</vt:lpstr>
      <vt:lpstr>Transport and distribution pipes</vt:lpstr>
      <vt:lpstr>Hydraulics</vt:lpstr>
      <vt:lpstr>Hydraulic model</vt:lpstr>
      <vt:lpstr>Leakage</vt:lpstr>
      <vt:lpstr>Monitoring water quality in distribution system</vt:lpstr>
      <vt:lpstr>Brown water issues</vt:lpstr>
      <vt:lpstr>Flushing</vt:lpstr>
      <vt:lpstr>Flushing</vt:lpstr>
      <vt:lpstr>So…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Rietveld, M.W.J. (Matthijs)</dc:creator>
  <cp:lastModifiedBy>Rietveld, M.W.J. (Matthijs)</cp:lastModifiedBy>
  <cp:revision>4</cp:revision>
  <dcterms:created xsi:type="dcterms:W3CDTF">2022-07-14T12:29:24Z</dcterms:created>
  <dcterms:modified xsi:type="dcterms:W3CDTF">2022-07-19T06:25:33Z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</Properties>
</file>